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95"/>
  </p:notesMasterIdLst>
  <p:handoutMasterIdLst>
    <p:handoutMasterId r:id="rId96"/>
  </p:handoutMasterIdLst>
  <p:sldIdLst>
    <p:sldId id="2241" r:id="rId2"/>
    <p:sldId id="286" r:id="rId3"/>
    <p:sldId id="287" r:id="rId4"/>
    <p:sldId id="288" r:id="rId5"/>
    <p:sldId id="289" r:id="rId6"/>
    <p:sldId id="301" r:id="rId7"/>
    <p:sldId id="302" r:id="rId8"/>
    <p:sldId id="303" r:id="rId9"/>
    <p:sldId id="304" r:id="rId10"/>
    <p:sldId id="305" r:id="rId11"/>
    <p:sldId id="315" r:id="rId12"/>
    <p:sldId id="316" r:id="rId13"/>
    <p:sldId id="317" r:id="rId14"/>
    <p:sldId id="311" r:id="rId15"/>
    <p:sldId id="313" r:id="rId16"/>
    <p:sldId id="314"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53" r:id="rId38"/>
    <p:sldId id="420" r:id="rId39"/>
    <p:sldId id="355" r:id="rId40"/>
    <p:sldId id="356" r:id="rId41"/>
    <p:sldId id="357" r:id="rId42"/>
    <p:sldId id="358" r:id="rId43"/>
    <p:sldId id="359" r:id="rId44"/>
    <p:sldId id="360" r:id="rId45"/>
    <p:sldId id="361" r:id="rId46"/>
    <p:sldId id="362" r:id="rId47"/>
    <p:sldId id="363" r:id="rId48"/>
    <p:sldId id="364" r:id="rId49"/>
    <p:sldId id="365" r:id="rId50"/>
    <p:sldId id="366" r:id="rId51"/>
    <p:sldId id="367" r:id="rId52"/>
    <p:sldId id="368" r:id="rId53"/>
    <p:sldId id="369" r:id="rId54"/>
    <p:sldId id="370" r:id="rId55"/>
    <p:sldId id="371" r:id="rId56"/>
    <p:sldId id="372" r:id="rId57"/>
    <p:sldId id="373" r:id="rId58"/>
    <p:sldId id="374" r:id="rId59"/>
    <p:sldId id="375" r:id="rId60"/>
    <p:sldId id="376" r:id="rId61"/>
    <p:sldId id="377" r:id="rId62"/>
    <p:sldId id="378" r:id="rId63"/>
    <p:sldId id="2261"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38" r:id="rId80"/>
    <p:sldId id="2249" r:id="rId81"/>
    <p:sldId id="225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11" userDrawn="1">
          <p15:clr>
            <a:srgbClr val="A4A3A4"/>
          </p15:clr>
        </p15:guide>
        <p15:guide id="3" pos="29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6F6F6"/>
    <a:srgbClr val="0432FF"/>
    <a:srgbClr val="0066B8"/>
    <a:srgbClr val="BD374B"/>
    <a:srgbClr val="BE374B"/>
    <a:srgbClr val="EACBA3"/>
    <a:srgbClr val="E2EAF7"/>
    <a:srgbClr val="FF5F00"/>
    <a:srgbClr val="FF7E79"/>
    <a:srgbClr val="F6F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49BE6-787A-6741-AAB8-5ADD113F3F93}" v="9" dt="2021-11-20T04:34:40.70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3" autoAdjust="0"/>
    <p:restoredTop sz="88704" autoAdjust="0"/>
  </p:normalViewPr>
  <p:slideViewPr>
    <p:cSldViewPr>
      <p:cViewPr varScale="1">
        <p:scale>
          <a:sx n="163" d="100"/>
          <a:sy n="163" d="100"/>
        </p:scale>
        <p:origin x="1336" y="184"/>
      </p:cViewPr>
      <p:guideLst>
        <p:guide orient="horz" pos="711"/>
        <p:guide pos="295"/>
      </p:guideLst>
    </p:cSldViewPr>
  </p:slideViewPr>
  <p:outlineViewPr>
    <p:cViewPr>
      <p:scale>
        <a:sx n="33" d="100"/>
        <a:sy n="33" d="100"/>
      </p:scale>
      <p:origin x="0" y="-5720"/>
    </p:cViewPr>
  </p:outlineViewPr>
  <p:notesTextViewPr>
    <p:cViewPr>
      <p:scale>
        <a:sx n="110" d="100"/>
        <a:sy n="11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魏 星达" userId="ca17b13798aa44f7" providerId="LiveId" clId="{B9A49BE6-787A-6741-AAB8-5ADD113F3F93}"/>
    <pc:docChg chg="undo custSel addSld delSld modSld">
      <pc:chgData name="魏 星达" userId="ca17b13798aa44f7" providerId="LiveId" clId="{B9A49BE6-787A-6741-AAB8-5ADD113F3F93}" dt="2021-11-20T04:36:01.085" v="70" actId="1076"/>
      <pc:docMkLst>
        <pc:docMk/>
      </pc:docMkLst>
      <pc:sldChg chg="del">
        <pc:chgData name="魏 星达" userId="ca17b13798aa44f7" providerId="LiveId" clId="{B9A49BE6-787A-6741-AAB8-5ADD113F3F93}" dt="2021-11-20T04:10:53.753" v="15" actId="2696"/>
        <pc:sldMkLst>
          <pc:docMk/>
          <pc:sldMk cId="2310703520" sldId="1593"/>
        </pc:sldMkLst>
      </pc:sldChg>
      <pc:sldChg chg="del">
        <pc:chgData name="魏 星达" userId="ca17b13798aa44f7" providerId="LiveId" clId="{B9A49BE6-787A-6741-AAB8-5ADD113F3F93}" dt="2021-11-20T04:10:53.753" v="15" actId="2696"/>
        <pc:sldMkLst>
          <pc:docMk/>
          <pc:sldMk cId="3710252163" sldId="1594"/>
        </pc:sldMkLst>
      </pc:sldChg>
      <pc:sldChg chg="del">
        <pc:chgData name="魏 星达" userId="ca17b13798aa44f7" providerId="LiveId" clId="{B9A49BE6-787A-6741-AAB8-5ADD113F3F93}" dt="2021-11-20T04:10:53.753" v="15" actId="2696"/>
        <pc:sldMkLst>
          <pc:docMk/>
          <pc:sldMk cId="1821496117" sldId="1611"/>
        </pc:sldMkLst>
      </pc:sldChg>
      <pc:sldChg chg="del">
        <pc:chgData name="魏 星达" userId="ca17b13798aa44f7" providerId="LiveId" clId="{B9A49BE6-787A-6741-AAB8-5ADD113F3F93}" dt="2021-11-20T04:10:53.753" v="15" actId="2696"/>
        <pc:sldMkLst>
          <pc:docMk/>
          <pc:sldMk cId="796741388" sldId="1613"/>
        </pc:sldMkLst>
      </pc:sldChg>
      <pc:sldChg chg="del">
        <pc:chgData name="魏 星达" userId="ca17b13798aa44f7" providerId="LiveId" clId="{B9A49BE6-787A-6741-AAB8-5ADD113F3F93}" dt="2021-11-20T04:10:53.753" v="15" actId="2696"/>
        <pc:sldMkLst>
          <pc:docMk/>
          <pc:sldMk cId="824118862" sldId="1616"/>
        </pc:sldMkLst>
      </pc:sldChg>
      <pc:sldChg chg="del">
        <pc:chgData name="魏 星达" userId="ca17b13798aa44f7" providerId="LiveId" clId="{B9A49BE6-787A-6741-AAB8-5ADD113F3F93}" dt="2021-11-20T04:10:53.753" v="15" actId="2696"/>
        <pc:sldMkLst>
          <pc:docMk/>
          <pc:sldMk cId="500715053" sldId="1617"/>
        </pc:sldMkLst>
      </pc:sldChg>
      <pc:sldChg chg="del">
        <pc:chgData name="魏 星达" userId="ca17b13798aa44f7" providerId="LiveId" clId="{B9A49BE6-787A-6741-AAB8-5ADD113F3F93}" dt="2021-11-20T04:10:53.753" v="15" actId="2696"/>
        <pc:sldMkLst>
          <pc:docMk/>
          <pc:sldMk cId="3600591884" sldId="1618"/>
        </pc:sldMkLst>
      </pc:sldChg>
      <pc:sldChg chg="del">
        <pc:chgData name="魏 星达" userId="ca17b13798aa44f7" providerId="LiveId" clId="{B9A49BE6-787A-6741-AAB8-5ADD113F3F93}" dt="2021-11-20T04:10:53.753" v="15" actId="2696"/>
        <pc:sldMkLst>
          <pc:docMk/>
          <pc:sldMk cId="2503844416" sldId="1620"/>
        </pc:sldMkLst>
      </pc:sldChg>
      <pc:sldChg chg="del">
        <pc:chgData name="魏 星达" userId="ca17b13798aa44f7" providerId="LiveId" clId="{B9A49BE6-787A-6741-AAB8-5ADD113F3F93}" dt="2021-11-20T04:10:53.753" v="15" actId="2696"/>
        <pc:sldMkLst>
          <pc:docMk/>
          <pc:sldMk cId="3190449860" sldId="1621"/>
        </pc:sldMkLst>
      </pc:sldChg>
      <pc:sldChg chg="del">
        <pc:chgData name="魏 星达" userId="ca17b13798aa44f7" providerId="LiveId" clId="{B9A49BE6-787A-6741-AAB8-5ADD113F3F93}" dt="2021-11-20T04:10:53.753" v="15" actId="2696"/>
        <pc:sldMkLst>
          <pc:docMk/>
          <pc:sldMk cId="2440653698" sldId="1658"/>
        </pc:sldMkLst>
      </pc:sldChg>
      <pc:sldChg chg="del">
        <pc:chgData name="魏 星达" userId="ca17b13798aa44f7" providerId="LiveId" clId="{B9A49BE6-787A-6741-AAB8-5ADD113F3F93}" dt="2021-11-20T04:10:53.753" v="15" actId="2696"/>
        <pc:sldMkLst>
          <pc:docMk/>
          <pc:sldMk cId="2930868961" sldId="1662"/>
        </pc:sldMkLst>
      </pc:sldChg>
      <pc:sldChg chg="del">
        <pc:chgData name="魏 星达" userId="ca17b13798aa44f7" providerId="LiveId" clId="{B9A49BE6-787A-6741-AAB8-5ADD113F3F93}" dt="2021-11-20T04:10:53.753" v="15" actId="2696"/>
        <pc:sldMkLst>
          <pc:docMk/>
          <pc:sldMk cId="361459763" sldId="1666"/>
        </pc:sldMkLst>
      </pc:sldChg>
      <pc:sldChg chg="del">
        <pc:chgData name="魏 星达" userId="ca17b13798aa44f7" providerId="LiveId" clId="{B9A49BE6-787A-6741-AAB8-5ADD113F3F93}" dt="2021-11-20T04:10:53.753" v="15" actId="2696"/>
        <pc:sldMkLst>
          <pc:docMk/>
          <pc:sldMk cId="3165203195" sldId="1671"/>
        </pc:sldMkLst>
      </pc:sldChg>
      <pc:sldChg chg="modSp mod">
        <pc:chgData name="魏 星达" userId="ca17b13798aa44f7" providerId="LiveId" clId="{B9A49BE6-787A-6741-AAB8-5ADD113F3F93}" dt="2021-11-20T04:10:08.687" v="14" actId="20577"/>
        <pc:sldMkLst>
          <pc:docMk/>
          <pc:sldMk cId="3628960693" sldId="2241"/>
        </pc:sldMkLst>
        <pc:spChg chg="mod">
          <ac:chgData name="魏 星达" userId="ca17b13798aa44f7" providerId="LiveId" clId="{B9A49BE6-787A-6741-AAB8-5ADD113F3F93}" dt="2021-11-20T04:10:06.165" v="9" actId="14100"/>
          <ac:spMkLst>
            <pc:docMk/>
            <pc:sldMk cId="3628960693" sldId="2241"/>
            <ac:spMk id="5" creationId="{2C7C6228-E47F-EA4B-8DD8-28647C76DDD6}"/>
          </ac:spMkLst>
        </pc:spChg>
        <pc:spChg chg="mod">
          <ac:chgData name="魏 星达" userId="ca17b13798aa44f7" providerId="LiveId" clId="{B9A49BE6-787A-6741-AAB8-5ADD113F3F93}" dt="2021-11-20T04:10:08.687" v="14" actId="20577"/>
          <ac:spMkLst>
            <pc:docMk/>
            <pc:sldMk cId="3628960693" sldId="2241"/>
            <ac:spMk id="10" creationId="{B6099FE4-63D1-FF4F-9D92-DDDE3165CCF5}"/>
          </ac:spMkLst>
        </pc:spChg>
      </pc:sldChg>
      <pc:sldChg chg="del">
        <pc:chgData name="魏 星达" userId="ca17b13798aa44f7" providerId="LiveId" clId="{B9A49BE6-787A-6741-AAB8-5ADD113F3F93}" dt="2021-11-20T04:10:53.753" v="15" actId="2696"/>
        <pc:sldMkLst>
          <pc:docMk/>
          <pc:sldMk cId="4199681509" sldId="2244"/>
        </pc:sldMkLst>
      </pc:sldChg>
      <pc:sldChg chg="del">
        <pc:chgData name="魏 星达" userId="ca17b13798aa44f7" providerId="LiveId" clId="{B9A49BE6-787A-6741-AAB8-5ADD113F3F93}" dt="2021-11-20T04:10:53.753" v="15" actId="2696"/>
        <pc:sldMkLst>
          <pc:docMk/>
          <pc:sldMk cId="115466326" sldId="2461"/>
        </pc:sldMkLst>
      </pc:sldChg>
      <pc:sldChg chg="del">
        <pc:chgData name="魏 星达" userId="ca17b13798aa44f7" providerId="LiveId" clId="{B9A49BE6-787A-6741-AAB8-5ADD113F3F93}" dt="2021-11-20T04:10:53.753" v="15" actId="2696"/>
        <pc:sldMkLst>
          <pc:docMk/>
          <pc:sldMk cId="4074469059" sldId="2464"/>
        </pc:sldMkLst>
      </pc:sldChg>
      <pc:sldChg chg="del">
        <pc:chgData name="魏 星达" userId="ca17b13798aa44f7" providerId="LiveId" clId="{B9A49BE6-787A-6741-AAB8-5ADD113F3F93}" dt="2021-11-20T04:10:53.753" v="15" actId="2696"/>
        <pc:sldMkLst>
          <pc:docMk/>
          <pc:sldMk cId="3497948155" sldId="2465"/>
        </pc:sldMkLst>
      </pc:sldChg>
      <pc:sldChg chg="del">
        <pc:chgData name="魏 星达" userId="ca17b13798aa44f7" providerId="LiveId" clId="{B9A49BE6-787A-6741-AAB8-5ADD113F3F93}" dt="2021-11-20T04:10:53.753" v="15" actId="2696"/>
        <pc:sldMkLst>
          <pc:docMk/>
          <pc:sldMk cId="981726347" sldId="2474"/>
        </pc:sldMkLst>
      </pc:sldChg>
      <pc:sldChg chg="modSp new mod">
        <pc:chgData name="魏 星达" userId="ca17b13798aa44f7" providerId="LiveId" clId="{B9A49BE6-787A-6741-AAB8-5ADD113F3F93}" dt="2021-11-20T04:11:14.073" v="21" actId="27636"/>
        <pc:sldMkLst>
          <pc:docMk/>
          <pc:sldMk cId="1392657421" sldId="2474"/>
        </pc:sldMkLst>
        <pc:spChg chg="mod">
          <ac:chgData name="魏 星达" userId="ca17b13798aa44f7" providerId="LiveId" clId="{B9A49BE6-787A-6741-AAB8-5ADD113F3F93}" dt="2021-11-20T04:11:07.182" v="17"/>
          <ac:spMkLst>
            <pc:docMk/>
            <pc:sldMk cId="1392657421" sldId="2474"/>
            <ac:spMk id="2" creationId="{3206A49D-B1A3-3C4D-8347-ACD53A671C7A}"/>
          </ac:spMkLst>
        </pc:spChg>
        <pc:spChg chg="mod">
          <ac:chgData name="魏 星达" userId="ca17b13798aa44f7" providerId="LiveId" clId="{B9A49BE6-787A-6741-AAB8-5ADD113F3F93}" dt="2021-11-20T04:11:14.073" v="21" actId="27636"/>
          <ac:spMkLst>
            <pc:docMk/>
            <pc:sldMk cId="1392657421" sldId="2474"/>
            <ac:spMk id="3" creationId="{FF0C0635-A498-334E-896E-C86A95C0BEFD}"/>
          </ac:spMkLst>
        </pc:spChg>
      </pc:sldChg>
      <pc:sldChg chg="addSp modSp new mod">
        <pc:chgData name="魏 星达" userId="ca17b13798aa44f7" providerId="LiveId" clId="{B9A49BE6-787A-6741-AAB8-5ADD113F3F93}" dt="2021-11-20T04:36:01.085" v="70" actId="1076"/>
        <pc:sldMkLst>
          <pc:docMk/>
          <pc:sldMk cId="1301427496" sldId="2475"/>
        </pc:sldMkLst>
        <pc:spChg chg="mod">
          <ac:chgData name="魏 星达" userId="ca17b13798aa44f7" providerId="LiveId" clId="{B9A49BE6-787A-6741-AAB8-5ADD113F3F93}" dt="2021-11-20T04:33:34.875" v="25"/>
          <ac:spMkLst>
            <pc:docMk/>
            <pc:sldMk cId="1301427496" sldId="2475"/>
            <ac:spMk id="2" creationId="{81EDE590-79B2-2344-8EF8-8C35E5E6642D}"/>
          </ac:spMkLst>
        </pc:spChg>
        <pc:spChg chg="mod">
          <ac:chgData name="魏 星达" userId="ca17b13798aa44f7" providerId="LiveId" clId="{B9A49BE6-787A-6741-AAB8-5ADD113F3F93}" dt="2021-11-20T04:35:59.581" v="69" actId="20577"/>
          <ac:spMkLst>
            <pc:docMk/>
            <pc:sldMk cId="1301427496" sldId="2475"/>
            <ac:spMk id="3" creationId="{7A0B2C31-43CB-4F4B-84CB-49A28A75C04E}"/>
          </ac:spMkLst>
        </pc:spChg>
        <pc:picChg chg="add mod">
          <ac:chgData name="魏 星达" userId="ca17b13798aa44f7" providerId="LiveId" clId="{B9A49BE6-787A-6741-AAB8-5ADD113F3F93}" dt="2021-11-20T04:36:01.085" v="70" actId="1076"/>
          <ac:picMkLst>
            <pc:docMk/>
            <pc:sldMk cId="1301427496" sldId="2475"/>
            <ac:picMk id="5" creationId="{75DD5A0D-BAD2-404B-9793-A25C83B6BBB5}"/>
          </ac:picMkLst>
        </pc:picChg>
      </pc:sldChg>
      <pc:sldChg chg="del">
        <pc:chgData name="魏 星达" userId="ca17b13798aa44f7" providerId="LiveId" clId="{B9A49BE6-787A-6741-AAB8-5ADD113F3F93}" dt="2021-11-20T04:10:53.753" v="15" actId="2696"/>
        <pc:sldMkLst>
          <pc:docMk/>
          <pc:sldMk cId="560485110" sldId="2607"/>
        </pc:sldMkLst>
      </pc:sldChg>
      <pc:sldChg chg="del">
        <pc:chgData name="魏 星达" userId="ca17b13798aa44f7" providerId="LiveId" clId="{B9A49BE6-787A-6741-AAB8-5ADD113F3F93}" dt="2021-11-20T04:10:53.753" v="15" actId="2696"/>
        <pc:sldMkLst>
          <pc:docMk/>
          <pc:sldMk cId="2511631864" sldId="2650"/>
        </pc:sldMkLst>
      </pc:sldChg>
      <pc:sldChg chg="del">
        <pc:chgData name="魏 星达" userId="ca17b13798aa44f7" providerId="LiveId" clId="{B9A49BE6-787A-6741-AAB8-5ADD113F3F93}" dt="2021-11-20T04:10:53.753" v="15" actId="2696"/>
        <pc:sldMkLst>
          <pc:docMk/>
          <pc:sldMk cId="3148767011" sldId="2651"/>
        </pc:sldMkLst>
      </pc:sldChg>
      <pc:sldChg chg="del">
        <pc:chgData name="魏 星达" userId="ca17b13798aa44f7" providerId="LiveId" clId="{B9A49BE6-787A-6741-AAB8-5ADD113F3F93}" dt="2021-11-20T04:10:53.753" v="15" actId="2696"/>
        <pc:sldMkLst>
          <pc:docMk/>
          <pc:sldMk cId="2277191494" sldId="2652"/>
        </pc:sldMkLst>
      </pc:sldChg>
      <pc:sldChg chg="del">
        <pc:chgData name="魏 星达" userId="ca17b13798aa44f7" providerId="LiveId" clId="{B9A49BE6-787A-6741-AAB8-5ADD113F3F93}" dt="2021-11-20T04:10:53.753" v="15" actId="2696"/>
        <pc:sldMkLst>
          <pc:docMk/>
          <pc:sldMk cId="3306522055" sldId="2654"/>
        </pc:sldMkLst>
      </pc:sldChg>
      <pc:sldChg chg="del">
        <pc:chgData name="魏 星达" userId="ca17b13798aa44f7" providerId="LiveId" clId="{B9A49BE6-787A-6741-AAB8-5ADD113F3F93}" dt="2021-11-20T04:10:53.753" v="15" actId="2696"/>
        <pc:sldMkLst>
          <pc:docMk/>
          <pc:sldMk cId="1927577974" sldId="2655"/>
        </pc:sldMkLst>
      </pc:sldChg>
      <pc:sldChg chg="del">
        <pc:chgData name="魏 星达" userId="ca17b13798aa44f7" providerId="LiveId" clId="{B9A49BE6-787A-6741-AAB8-5ADD113F3F93}" dt="2021-11-20T04:10:53.753" v="15" actId="2696"/>
        <pc:sldMkLst>
          <pc:docMk/>
          <pc:sldMk cId="1219633917" sldId="2656"/>
        </pc:sldMkLst>
      </pc:sldChg>
      <pc:sldChg chg="del">
        <pc:chgData name="魏 星达" userId="ca17b13798aa44f7" providerId="LiveId" clId="{B9A49BE6-787A-6741-AAB8-5ADD113F3F93}" dt="2021-11-20T04:10:53.753" v="15" actId="2696"/>
        <pc:sldMkLst>
          <pc:docMk/>
          <pc:sldMk cId="724771330" sldId="2657"/>
        </pc:sldMkLst>
      </pc:sldChg>
      <pc:sldChg chg="del">
        <pc:chgData name="魏 星达" userId="ca17b13798aa44f7" providerId="LiveId" clId="{B9A49BE6-787A-6741-AAB8-5ADD113F3F93}" dt="2021-11-20T04:10:53.753" v="15" actId="2696"/>
        <pc:sldMkLst>
          <pc:docMk/>
          <pc:sldMk cId="1617193540" sldId="2658"/>
        </pc:sldMkLst>
      </pc:sldChg>
      <pc:sldChg chg="del">
        <pc:chgData name="魏 星达" userId="ca17b13798aa44f7" providerId="LiveId" clId="{B9A49BE6-787A-6741-AAB8-5ADD113F3F93}" dt="2021-11-20T04:10:53.753" v="15" actId="2696"/>
        <pc:sldMkLst>
          <pc:docMk/>
          <pc:sldMk cId="2731668716" sldId="2659"/>
        </pc:sldMkLst>
      </pc:sldChg>
      <pc:sldChg chg="del">
        <pc:chgData name="魏 星达" userId="ca17b13798aa44f7" providerId="LiveId" clId="{B9A49BE6-787A-6741-AAB8-5ADD113F3F93}" dt="2021-11-20T04:10:53.753" v="15" actId="2696"/>
        <pc:sldMkLst>
          <pc:docMk/>
          <pc:sldMk cId="540597255" sldId="2660"/>
        </pc:sldMkLst>
      </pc:sldChg>
      <pc:sldChg chg="del">
        <pc:chgData name="魏 星达" userId="ca17b13798aa44f7" providerId="LiveId" clId="{B9A49BE6-787A-6741-AAB8-5ADD113F3F93}" dt="2021-11-20T04:10:53.753" v="15" actId="2696"/>
        <pc:sldMkLst>
          <pc:docMk/>
          <pc:sldMk cId="3140817402" sldId="2661"/>
        </pc:sldMkLst>
      </pc:sldChg>
      <pc:sldChg chg="del">
        <pc:chgData name="魏 星达" userId="ca17b13798aa44f7" providerId="LiveId" clId="{B9A49BE6-787A-6741-AAB8-5ADD113F3F93}" dt="2021-11-20T04:10:53.753" v="15" actId="2696"/>
        <pc:sldMkLst>
          <pc:docMk/>
          <pc:sldMk cId="2541025214" sldId="2662"/>
        </pc:sldMkLst>
      </pc:sldChg>
      <pc:sldChg chg="del">
        <pc:chgData name="魏 星达" userId="ca17b13798aa44f7" providerId="LiveId" clId="{B9A49BE6-787A-6741-AAB8-5ADD113F3F93}" dt="2021-11-20T04:10:53.753" v="15" actId="2696"/>
        <pc:sldMkLst>
          <pc:docMk/>
          <pc:sldMk cId="1269651683" sldId="2663"/>
        </pc:sldMkLst>
      </pc:sldChg>
      <pc:sldChg chg="del">
        <pc:chgData name="魏 星达" userId="ca17b13798aa44f7" providerId="LiveId" clId="{B9A49BE6-787A-6741-AAB8-5ADD113F3F93}" dt="2021-11-20T04:10:53.753" v="15" actId="2696"/>
        <pc:sldMkLst>
          <pc:docMk/>
          <pc:sldMk cId="865845595" sldId="2664"/>
        </pc:sldMkLst>
      </pc:sldChg>
      <pc:sldChg chg="del">
        <pc:chgData name="魏 星达" userId="ca17b13798aa44f7" providerId="LiveId" clId="{B9A49BE6-787A-6741-AAB8-5ADD113F3F93}" dt="2021-11-20T04:10:53.753" v="15" actId="2696"/>
        <pc:sldMkLst>
          <pc:docMk/>
          <pc:sldMk cId="1519343185" sldId="2665"/>
        </pc:sldMkLst>
      </pc:sldChg>
      <pc:sldChg chg="del">
        <pc:chgData name="魏 星达" userId="ca17b13798aa44f7" providerId="LiveId" clId="{B9A49BE6-787A-6741-AAB8-5ADD113F3F93}" dt="2021-11-20T04:10:53.753" v="15" actId="2696"/>
        <pc:sldMkLst>
          <pc:docMk/>
          <pc:sldMk cId="1158028843" sldId="2666"/>
        </pc:sldMkLst>
      </pc:sldChg>
      <pc:sldChg chg="del">
        <pc:chgData name="魏 星达" userId="ca17b13798aa44f7" providerId="LiveId" clId="{B9A49BE6-787A-6741-AAB8-5ADD113F3F93}" dt="2021-11-20T04:10:53.753" v="15" actId="2696"/>
        <pc:sldMkLst>
          <pc:docMk/>
          <pc:sldMk cId="1373776168" sldId="2667"/>
        </pc:sldMkLst>
      </pc:sldChg>
      <pc:sldChg chg="del">
        <pc:chgData name="魏 星达" userId="ca17b13798aa44f7" providerId="LiveId" clId="{B9A49BE6-787A-6741-AAB8-5ADD113F3F93}" dt="2021-11-20T04:10:53.753" v="15" actId="2696"/>
        <pc:sldMkLst>
          <pc:docMk/>
          <pc:sldMk cId="2503516562" sldId="2668"/>
        </pc:sldMkLst>
      </pc:sldChg>
      <pc:sldChg chg="del">
        <pc:chgData name="魏 星达" userId="ca17b13798aa44f7" providerId="LiveId" clId="{B9A49BE6-787A-6741-AAB8-5ADD113F3F93}" dt="2021-11-20T04:10:53.753" v="15" actId="2696"/>
        <pc:sldMkLst>
          <pc:docMk/>
          <pc:sldMk cId="425916446" sldId="2669"/>
        </pc:sldMkLst>
      </pc:sldChg>
      <pc:sldChg chg="del">
        <pc:chgData name="魏 星达" userId="ca17b13798aa44f7" providerId="LiveId" clId="{B9A49BE6-787A-6741-AAB8-5ADD113F3F93}" dt="2021-11-20T04:10:53.753" v="15" actId="2696"/>
        <pc:sldMkLst>
          <pc:docMk/>
          <pc:sldMk cId="1679533399" sldId="2670"/>
        </pc:sldMkLst>
      </pc:sldChg>
      <pc:sldChg chg="del">
        <pc:chgData name="魏 星达" userId="ca17b13798aa44f7" providerId="LiveId" clId="{B9A49BE6-787A-6741-AAB8-5ADD113F3F93}" dt="2021-11-20T04:10:53.753" v="15" actId="2696"/>
        <pc:sldMkLst>
          <pc:docMk/>
          <pc:sldMk cId="2135394466" sldId="2671"/>
        </pc:sldMkLst>
      </pc:sldChg>
      <pc:sldChg chg="del">
        <pc:chgData name="魏 星达" userId="ca17b13798aa44f7" providerId="LiveId" clId="{B9A49BE6-787A-6741-AAB8-5ADD113F3F93}" dt="2021-11-20T04:10:53.753" v="15" actId="2696"/>
        <pc:sldMkLst>
          <pc:docMk/>
          <pc:sldMk cId="1263359609" sldId="2672"/>
        </pc:sldMkLst>
      </pc:sldChg>
      <pc:sldChg chg="del">
        <pc:chgData name="魏 星达" userId="ca17b13798aa44f7" providerId="LiveId" clId="{B9A49BE6-787A-6741-AAB8-5ADD113F3F93}" dt="2021-11-20T04:10:53.753" v="15" actId="2696"/>
        <pc:sldMkLst>
          <pc:docMk/>
          <pc:sldMk cId="1722823869" sldId="2673"/>
        </pc:sldMkLst>
      </pc:sldChg>
      <pc:sldChg chg="del">
        <pc:chgData name="魏 星达" userId="ca17b13798aa44f7" providerId="LiveId" clId="{B9A49BE6-787A-6741-AAB8-5ADD113F3F93}" dt="2021-11-20T04:10:53.753" v="15" actId="2696"/>
        <pc:sldMkLst>
          <pc:docMk/>
          <pc:sldMk cId="495101515" sldId="2675"/>
        </pc:sldMkLst>
      </pc:sldChg>
      <pc:sldChg chg="del">
        <pc:chgData name="魏 星达" userId="ca17b13798aa44f7" providerId="LiveId" clId="{B9A49BE6-787A-6741-AAB8-5ADD113F3F93}" dt="2021-11-20T04:10:53.753" v="15" actId="2696"/>
        <pc:sldMkLst>
          <pc:docMk/>
          <pc:sldMk cId="3022778079" sldId="2677"/>
        </pc:sldMkLst>
      </pc:sldChg>
      <pc:sldChg chg="del">
        <pc:chgData name="魏 星达" userId="ca17b13798aa44f7" providerId="LiveId" clId="{B9A49BE6-787A-6741-AAB8-5ADD113F3F93}" dt="2021-11-20T04:10:53.753" v="15" actId="2696"/>
        <pc:sldMkLst>
          <pc:docMk/>
          <pc:sldMk cId="1245520258" sldId="2678"/>
        </pc:sldMkLst>
      </pc:sldChg>
      <pc:sldChg chg="del">
        <pc:chgData name="魏 星达" userId="ca17b13798aa44f7" providerId="LiveId" clId="{B9A49BE6-787A-6741-AAB8-5ADD113F3F93}" dt="2021-11-20T04:10:53.753" v="15" actId="2696"/>
        <pc:sldMkLst>
          <pc:docMk/>
          <pc:sldMk cId="463920337" sldId="2679"/>
        </pc:sldMkLst>
      </pc:sldChg>
      <pc:sldChg chg="del">
        <pc:chgData name="魏 星达" userId="ca17b13798aa44f7" providerId="LiveId" clId="{B9A49BE6-787A-6741-AAB8-5ADD113F3F93}" dt="2021-11-20T04:10:53.753" v="15" actId="2696"/>
        <pc:sldMkLst>
          <pc:docMk/>
          <pc:sldMk cId="3674205928" sldId="2680"/>
        </pc:sldMkLst>
      </pc:sldChg>
      <pc:sldChg chg="del">
        <pc:chgData name="魏 星达" userId="ca17b13798aa44f7" providerId="LiveId" clId="{B9A49BE6-787A-6741-AAB8-5ADD113F3F93}" dt="2021-11-20T04:10:53.753" v="15" actId="2696"/>
        <pc:sldMkLst>
          <pc:docMk/>
          <pc:sldMk cId="2891538360" sldId="2681"/>
        </pc:sldMkLst>
      </pc:sldChg>
      <pc:sldChg chg="del">
        <pc:chgData name="魏 星达" userId="ca17b13798aa44f7" providerId="LiveId" clId="{B9A49BE6-787A-6741-AAB8-5ADD113F3F93}" dt="2021-11-20T04:10:53.753" v="15" actId="2696"/>
        <pc:sldMkLst>
          <pc:docMk/>
          <pc:sldMk cId="920714496" sldId="2682"/>
        </pc:sldMkLst>
      </pc:sldChg>
      <pc:sldChg chg="del">
        <pc:chgData name="魏 星达" userId="ca17b13798aa44f7" providerId="LiveId" clId="{B9A49BE6-787A-6741-AAB8-5ADD113F3F93}" dt="2021-11-20T04:10:53.753" v="15" actId="2696"/>
        <pc:sldMkLst>
          <pc:docMk/>
          <pc:sldMk cId="386047460" sldId="2683"/>
        </pc:sldMkLst>
      </pc:sldChg>
      <pc:sldChg chg="del">
        <pc:chgData name="魏 星达" userId="ca17b13798aa44f7" providerId="LiveId" clId="{B9A49BE6-787A-6741-AAB8-5ADD113F3F93}" dt="2021-11-20T04:10:53.753" v="15" actId="2696"/>
        <pc:sldMkLst>
          <pc:docMk/>
          <pc:sldMk cId="84731698" sldId="2684"/>
        </pc:sldMkLst>
      </pc:sldChg>
      <pc:sldChg chg="del">
        <pc:chgData name="魏 星达" userId="ca17b13798aa44f7" providerId="LiveId" clId="{B9A49BE6-787A-6741-AAB8-5ADD113F3F93}" dt="2021-11-20T04:10:53.753" v="15" actId="2696"/>
        <pc:sldMkLst>
          <pc:docMk/>
          <pc:sldMk cId="4136715457" sldId="2685"/>
        </pc:sldMkLst>
      </pc:sldChg>
      <pc:sldChg chg="del">
        <pc:chgData name="魏 星达" userId="ca17b13798aa44f7" providerId="LiveId" clId="{B9A49BE6-787A-6741-AAB8-5ADD113F3F93}" dt="2021-11-20T04:10:53.753" v="15" actId="2696"/>
        <pc:sldMkLst>
          <pc:docMk/>
          <pc:sldMk cId="3830257789" sldId="2686"/>
        </pc:sldMkLst>
      </pc:sldChg>
      <pc:sldChg chg="del">
        <pc:chgData name="魏 星达" userId="ca17b13798aa44f7" providerId="LiveId" clId="{B9A49BE6-787A-6741-AAB8-5ADD113F3F93}" dt="2021-11-20T04:10:53.753" v="15" actId="2696"/>
        <pc:sldMkLst>
          <pc:docMk/>
          <pc:sldMk cId="360725867" sldId="2688"/>
        </pc:sldMkLst>
      </pc:sldChg>
      <pc:sldChg chg="del">
        <pc:chgData name="魏 星达" userId="ca17b13798aa44f7" providerId="LiveId" clId="{B9A49BE6-787A-6741-AAB8-5ADD113F3F93}" dt="2021-11-20T04:10:53.753" v="15" actId="2696"/>
        <pc:sldMkLst>
          <pc:docMk/>
          <pc:sldMk cId="2955368823" sldId="2689"/>
        </pc:sldMkLst>
      </pc:sldChg>
      <pc:sldChg chg="del">
        <pc:chgData name="魏 星达" userId="ca17b13798aa44f7" providerId="LiveId" clId="{B9A49BE6-787A-6741-AAB8-5ADD113F3F93}" dt="2021-11-20T04:10:53.753" v="15" actId="2696"/>
        <pc:sldMkLst>
          <pc:docMk/>
          <pc:sldMk cId="2793261706" sldId="2690"/>
        </pc:sldMkLst>
      </pc:sldChg>
      <pc:sldChg chg="del">
        <pc:chgData name="魏 星达" userId="ca17b13798aa44f7" providerId="LiveId" clId="{B9A49BE6-787A-6741-AAB8-5ADD113F3F93}" dt="2021-11-20T04:10:53.753" v="15" actId="2696"/>
        <pc:sldMkLst>
          <pc:docMk/>
          <pc:sldMk cId="2538919081" sldId="2691"/>
        </pc:sldMkLst>
      </pc:sldChg>
      <pc:sldChg chg="del">
        <pc:chgData name="魏 星达" userId="ca17b13798aa44f7" providerId="LiveId" clId="{B9A49BE6-787A-6741-AAB8-5ADD113F3F93}" dt="2021-11-20T04:10:53.753" v="15" actId="2696"/>
        <pc:sldMkLst>
          <pc:docMk/>
          <pc:sldMk cId="3567789881" sldId="2692"/>
        </pc:sldMkLst>
      </pc:sldChg>
      <pc:sldChg chg="del">
        <pc:chgData name="魏 星达" userId="ca17b13798aa44f7" providerId="LiveId" clId="{B9A49BE6-787A-6741-AAB8-5ADD113F3F93}" dt="2021-11-20T04:10:53.753" v="15" actId="2696"/>
        <pc:sldMkLst>
          <pc:docMk/>
          <pc:sldMk cId="3626106103" sldId="2693"/>
        </pc:sldMkLst>
      </pc:sldChg>
      <pc:sldChg chg="del">
        <pc:chgData name="魏 星达" userId="ca17b13798aa44f7" providerId="LiveId" clId="{B9A49BE6-787A-6741-AAB8-5ADD113F3F93}" dt="2021-11-20T04:10:53.753" v="15" actId="2696"/>
        <pc:sldMkLst>
          <pc:docMk/>
          <pc:sldMk cId="3415146572" sldId="2695"/>
        </pc:sldMkLst>
      </pc:sldChg>
      <pc:sldChg chg="del">
        <pc:chgData name="魏 星达" userId="ca17b13798aa44f7" providerId="LiveId" clId="{B9A49BE6-787A-6741-AAB8-5ADD113F3F93}" dt="2021-11-20T04:10:53.753" v="15" actId="2696"/>
        <pc:sldMkLst>
          <pc:docMk/>
          <pc:sldMk cId="587525743" sldId="2697"/>
        </pc:sldMkLst>
      </pc:sldChg>
      <pc:sldChg chg="del">
        <pc:chgData name="魏 星达" userId="ca17b13798aa44f7" providerId="LiveId" clId="{B9A49BE6-787A-6741-AAB8-5ADD113F3F93}" dt="2021-11-20T04:10:53.753" v="15" actId="2696"/>
        <pc:sldMkLst>
          <pc:docMk/>
          <pc:sldMk cId="3400270536" sldId="2698"/>
        </pc:sldMkLst>
      </pc:sldChg>
      <pc:sldChg chg="del">
        <pc:chgData name="魏 星达" userId="ca17b13798aa44f7" providerId="LiveId" clId="{B9A49BE6-787A-6741-AAB8-5ADD113F3F93}" dt="2021-11-20T04:10:53.753" v="15" actId="2696"/>
        <pc:sldMkLst>
          <pc:docMk/>
          <pc:sldMk cId="707397614" sldId="2700"/>
        </pc:sldMkLst>
      </pc:sldChg>
      <pc:sldChg chg="del">
        <pc:chgData name="魏 星达" userId="ca17b13798aa44f7" providerId="LiveId" clId="{B9A49BE6-787A-6741-AAB8-5ADD113F3F93}" dt="2021-11-20T04:10:53.753" v="15" actId="2696"/>
        <pc:sldMkLst>
          <pc:docMk/>
          <pc:sldMk cId="1234708461" sldId="2881"/>
        </pc:sldMkLst>
      </pc:sldChg>
      <pc:sldChg chg="del">
        <pc:chgData name="魏 星达" userId="ca17b13798aa44f7" providerId="LiveId" clId="{B9A49BE6-787A-6741-AAB8-5ADD113F3F93}" dt="2021-11-20T04:10:53.753" v="15" actId="2696"/>
        <pc:sldMkLst>
          <pc:docMk/>
          <pc:sldMk cId="3876713371" sldId="2882"/>
        </pc:sldMkLst>
      </pc:sldChg>
      <pc:sldChg chg="del">
        <pc:chgData name="魏 星达" userId="ca17b13798aa44f7" providerId="LiveId" clId="{B9A49BE6-787A-6741-AAB8-5ADD113F3F93}" dt="2021-11-20T04:10:53.753" v="15" actId="2696"/>
        <pc:sldMkLst>
          <pc:docMk/>
          <pc:sldMk cId="893179743" sldId="2884"/>
        </pc:sldMkLst>
      </pc:sldChg>
      <pc:sldChg chg="del">
        <pc:chgData name="魏 星达" userId="ca17b13798aa44f7" providerId="LiveId" clId="{B9A49BE6-787A-6741-AAB8-5ADD113F3F93}" dt="2021-11-20T04:10:53.753" v="15" actId="2696"/>
        <pc:sldMkLst>
          <pc:docMk/>
          <pc:sldMk cId="4171540486" sldId="2885"/>
        </pc:sldMkLst>
      </pc:sldChg>
      <pc:sldChg chg="del">
        <pc:chgData name="魏 星达" userId="ca17b13798aa44f7" providerId="LiveId" clId="{B9A49BE6-787A-6741-AAB8-5ADD113F3F93}" dt="2021-11-20T04:10:53.753" v="15" actId="2696"/>
        <pc:sldMkLst>
          <pc:docMk/>
          <pc:sldMk cId="3045950767" sldId="2886"/>
        </pc:sldMkLst>
      </pc:sldChg>
      <pc:sldChg chg="del">
        <pc:chgData name="魏 星达" userId="ca17b13798aa44f7" providerId="LiveId" clId="{B9A49BE6-787A-6741-AAB8-5ADD113F3F93}" dt="2021-11-20T04:10:53.753" v="15" actId="2696"/>
        <pc:sldMkLst>
          <pc:docMk/>
          <pc:sldMk cId="1558545928" sldId="2887"/>
        </pc:sldMkLst>
      </pc:sldChg>
      <pc:sldChg chg="del">
        <pc:chgData name="魏 星达" userId="ca17b13798aa44f7" providerId="LiveId" clId="{B9A49BE6-787A-6741-AAB8-5ADD113F3F93}" dt="2021-11-20T04:10:53.753" v="15" actId="2696"/>
        <pc:sldMkLst>
          <pc:docMk/>
          <pc:sldMk cId="644080243" sldId="2888"/>
        </pc:sldMkLst>
      </pc:sldChg>
      <pc:sldChg chg="del">
        <pc:chgData name="魏 星达" userId="ca17b13798aa44f7" providerId="LiveId" clId="{B9A49BE6-787A-6741-AAB8-5ADD113F3F93}" dt="2021-11-20T04:10:53.753" v="15" actId="2696"/>
        <pc:sldMkLst>
          <pc:docMk/>
          <pc:sldMk cId="1911714317" sldId="2889"/>
        </pc:sldMkLst>
      </pc:sldChg>
      <pc:sldChg chg="del">
        <pc:chgData name="魏 星达" userId="ca17b13798aa44f7" providerId="LiveId" clId="{B9A49BE6-787A-6741-AAB8-5ADD113F3F93}" dt="2021-11-20T04:10:53.753" v="15" actId="2696"/>
        <pc:sldMkLst>
          <pc:docMk/>
          <pc:sldMk cId="1338864284" sldId="2890"/>
        </pc:sldMkLst>
      </pc:sldChg>
      <pc:sldChg chg="del">
        <pc:chgData name="魏 星达" userId="ca17b13798aa44f7" providerId="LiveId" clId="{B9A49BE6-787A-6741-AAB8-5ADD113F3F93}" dt="2021-11-20T04:10:53.753" v="15" actId="2696"/>
        <pc:sldMkLst>
          <pc:docMk/>
          <pc:sldMk cId="319817126" sldId="2891"/>
        </pc:sldMkLst>
      </pc:sldChg>
      <pc:sldChg chg="del">
        <pc:chgData name="魏 星达" userId="ca17b13798aa44f7" providerId="LiveId" clId="{B9A49BE6-787A-6741-AAB8-5ADD113F3F93}" dt="2021-11-20T04:10:53.753" v="15" actId="2696"/>
        <pc:sldMkLst>
          <pc:docMk/>
          <pc:sldMk cId="3021468628" sldId="2892"/>
        </pc:sldMkLst>
      </pc:sldChg>
    </pc:docChg>
  </pc:docChgLst>
  <pc:docChgLst>
    <pc:chgData name="魏 星达" userId="ca17b13798aa44f7" providerId="LiveId" clId="{B51FC67B-18BC-814E-A721-CE4F322C59C7}"/>
    <pc:docChg chg="undo custSel addSld delSld modSld">
      <pc:chgData name="魏 星达" userId="ca17b13798aa44f7" providerId="LiveId" clId="{B51FC67B-18BC-814E-A721-CE4F322C59C7}" dt="2021-11-15T05:53:16.933" v="996" actId="20577"/>
      <pc:docMkLst>
        <pc:docMk/>
      </pc:docMkLst>
      <pc:sldChg chg="modSp mod">
        <pc:chgData name="魏 星达" userId="ca17b13798aa44f7" providerId="LiveId" clId="{B51FC67B-18BC-814E-A721-CE4F322C59C7}" dt="2021-11-15T05:49:26.036" v="693" actId="1076"/>
        <pc:sldMkLst>
          <pc:docMk/>
          <pc:sldMk cId="824118862" sldId="1616"/>
        </pc:sldMkLst>
        <pc:spChg chg="mod">
          <ac:chgData name="魏 星达" userId="ca17b13798aa44f7" providerId="LiveId" clId="{B51FC67B-18BC-814E-A721-CE4F322C59C7}" dt="2021-11-15T05:49:21.596" v="692" actId="1076"/>
          <ac:spMkLst>
            <pc:docMk/>
            <pc:sldMk cId="824118862" sldId="1616"/>
            <ac:spMk id="9" creationId="{D921DCA0-5A06-5042-8B2D-9F19252580F6}"/>
          </ac:spMkLst>
        </pc:spChg>
        <pc:spChg chg="mod">
          <ac:chgData name="魏 星达" userId="ca17b13798aa44f7" providerId="LiveId" clId="{B51FC67B-18BC-814E-A721-CE4F322C59C7}" dt="2021-11-15T05:49:26.036" v="693" actId="1076"/>
          <ac:spMkLst>
            <pc:docMk/>
            <pc:sldMk cId="824118862" sldId="1616"/>
            <ac:spMk id="10" creationId="{BBB46C22-8E19-1043-8978-91EC5C3E221D}"/>
          </ac:spMkLst>
        </pc:spChg>
      </pc:sldChg>
      <pc:sldChg chg="modSp mod">
        <pc:chgData name="魏 星达" userId="ca17b13798aa44f7" providerId="LiveId" clId="{B51FC67B-18BC-814E-A721-CE4F322C59C7}" dt="2021-11-15T03:27:07.415" v="0" actId="313"/>
        <pc:sldMkLst>
          <pc:docMk/>
          <pc:sldMk cId="3235264106" sldId="2263"/>
        </pc:sldMkLst>
        <pc:spChg chg="mod">
          <ac:chgData name="魏 星达" userId="ca17b13798aa44f7" providerId="LiveId" clId="{B51FC67B-18BC-814E-A721-CE4F322C59C7}" dt="2021-11-15T03:27:07.415" v="0" actId="313"/>
          <ac:spMkLst>
            <pc:docMk/>
            <pc:sldMk cId="3235264106" sldId="2263"/>
            <ac:spMk id="3" creationId="{AC35285A-68A7-404E-A726-A5B4BC85B374}"/>
          </ac:spMkLst>
        </pc:spChg>
      </pc:sldChg>
      <pc:sldChg chg="modSp mod">
        <pc:chgData name="魏 星达" userId="ca17b13798aa44f7" providerId="LiveId" clId="{B51FC67B-18BC-814E-A721-CE4F322C59C7}" dt="2021-11-15T03:29:29.737" v="4" actId="20577"/>
        <pc:sldMkLst>
          <pc:docMk/>
          <pc:sldMk cId="724771330" sldId="2657"/>
        </pc:sldMkLst>
        <pc:spChg chg="mod">
          <ac:chgData name="魏 星达" userId="ca17b13798aa44f7" providerId="LiveId" clId="{B51FC67B-18BC-814E-A721-CE4F322C59C7}" dt="2021-11-15T03:29:29.737" v="4" actId="20577"/>
          <ac:spMkLst>
            <pc:docMk/>
            <pc:sldMk cId="724771330" sldId="2657"/>
            <ac:spMk id="5" creationId="{807150EC-40E9-2144-8F58-23245FACFB7B}"/>
          </ac:spMkLst>
        </pc:spChg>
      </pc:sldChg>
      <pc:sldChg chg="modSp mod">
        <pc:chgData name="魏 星达" userId="ca17b13798aa44f7" providerId="LiveId" clId="{B51FC67B-18BC-814E-A721-CE4F322C59C7}" dt="2021-11-15T05:43:33.641" v="378" actId="5793"/>
        <pc:sldMkLst>
          <pc:docMk/>
          <pc:sldMk cId="2731668716" sldId="2659"/>
        </pc:sldMkLst>
        <pc:spChg chg="mod">
          <ac:chgData name="魏 星达" userId="ca17b13798aa44f7" providerId="LiveId" clId="{B51FC67B-18BC-814E-A721-CE4F322C59C7}" dt="2021-11-15T03:31:06.034" v="14" actId="20577"/>
          <ac:spMkLst>
            <pc:docMk/>
            <pc:sldMk cId="2731668716" sldId="2659"/>
            <ac:spMk id="2" creationId="{887567E1-E60C-8A4A-9E05-C1C095B59F26}"/>
          </ac:spMkLst>
        </pc:spChg>
        <pc:spChg chg="mod">
          <ac:chgData name="魏 星达" userId="ca17b13798aa44f7" providerId="LiveId" clId="{B51FC67B-18BC-814E-A721-CE4F322C59C7}" dt="2021-11-15T05:43:33.641" v="378" actId="5793"/>
          <ac:spMkLst>
            <pc:docMk/>
            <pc:sldMk cId="2731668716" sldId="2659"/>
            <ac:spMk id="3" creationId="{645311D2-DA41-6A47-B19D-BCA56EA57F73}"/>
          </ac:spMkLst>
        </pc:spChg>
      </pc:sldChg>
      <pc:sldChg chg="modSp mod">
        <pc:chgData name="魏 星达" userId="ca17b13798aa44f7" providerId="LiveId" clId="{B51FC67B-18BC-814E-A721-CE4F322C59C7}" dt="2021-11-15T05:42:03.910" v="212" actId="13926"/>
        <pc:sldMkLst>
          <pc:docMk/>
          <pc:sldMk cId="1158028843" sldId="2666"/>
        </pc:sldMkLst>
        <pc:spChg chg="mod">
          <ac:chgData name="魏 星达" userId="ca17b13798aa44f7" providerId="LiveId" clId="{B51FC67B-18BC-814E-A721-CE4F322C59C7}" dt="2021-11-15T05:42:03.910" v="212" actId="13926"/>
          <ac:spMkLst>
            <pc:docMk/>
            <pc:sldMk cId="1158028843" sldId="2666"/>
            <ac:spMk id="3" creationId="{8875F29D-6F03-5E47-B514-C6C701495B6D}"/>
          </ac:spMkLst>
        </pc:spChg>
      </pc:sldChg>
      <pc:sldChg chg="modSp mod">
        <pc:chgData name="魏 星达" userId="ca17b13798aa44f7" providerId="LiveId" clId="{B51FC67B-18BC-814E-A721-CE4F322C59C7}" dt="2021-11-15T05:44:36.867" v="543" actId="20577"/>
        <pc:sldMkLst>
          <pc:docMk/>
          <pc:sldMk cId="425916446" sldId="2669"/>
        </pc:sldMkLst>
        <pc:spChg chg="mod">
          <ac:chgData name="魏 星达" userId="ca17b13798aa44f7" providerId="LiveId" clId="{B51FC67B-18BC-814E-A721-CE4F322C59C7}" dt="2021-11-15T05:44:36.867" v="543" actId="20577"/>
          <ac:spMkLst>
            <pc:docMk/>
            <pc:sldMk cId="425916446" sldId="2669"/>
            <ac:spMk id="3" creationId="{4E731132-F9DC-E142-A514-AC4738C1743A}"/>
          </ac:spMkLst>
        </pc:spChg>
      </pc:sldChg>
      <pc:sldChg chg="modNotesTx">
        <pc:chgData name="魏 星达" userId="ca17b13798aa44f7" providerId="LiveId" clId="{B51FC67B-18BC-814E-A721-CE4F322C59C7}" dt="2021-11-15T05:47:20.094" v="590" actId="20577"/>
        <pc:sldMkLst>
          <pc:docMk/>
          <pc:sldMk cId="495101515" sldId="2675"/>
        </pc:sldMkLst>
      </pc:sldChg>
      <pc:sldChg chg="modSp mod">
        <pc:chgData name="魏 星达" userId="ca17b13798aa44f7" providerId="LiveId" clId="{B51FC67B-18BC-814E-A721-CE4F322C59C7}" dt="2021-11-15T05:47:43.963" v="599" actId="20577"/>
        <pc:sldMkLst>
          <pc:docMk/>
          <pc:sldMk cId="3567789881" sldId="2692"/>
        </pc:sldMkLst>
        <pc:spChg chg="mod">
          <ac:chgData name="魏 星达" userId="ca17b13798aa44f7" providerId="LiveId" clId="{B51FC67B-18BC-814E-A721-CE4F322C59C7}" dt="2021-11-15T05:47:43.963" v="599" actId="20577"/>
          <ac:spMkLst>
            <pc:docMk/>
            <pc:sldMk cId="3567789881" sldId="2692"/>
            <ac:spMk id="3" creationId="{597D88AC-4D4F-9149-AEDE-0473903B0F88}"/>
          </ac:spMkLst>
        </pc:spChg>
      </pc:sldChg>
      <pc:sldChg chg="modNotesTx">
        <pc:chgData name="魏 星达" userId="ca17b13798aa44f7" providerId="LiveId" clId="{B51FC67B-18BC-814E-A721-CE4F322C59C7}" dt="2021-11-15T05:48:09.681" v="672" actId="20577"/>
        <pc:sldMkLst>
          <pc:docMk/>
          <pc:sldMk cId="587525743" sldId="2697"/>
        </pc:sldMkLst>
      </pc:sldChg>
      <pc:sldChg chg="addSp delSp modSp mod">
        <pc:chgData name="魏 星达" userId="ca17b13798aa44f7" providerId="LiveId" clId="{B51FC67B-18BC-814E-A721-CE4F322C59C7}" dt="2021-11-15T05:52:45.782" v="912" actId="1076"/>
        <pc:sldMkLst>
          <pc:docMk/>
          <pc:sldMk cId="707397614" sldId="2700"/>
        </pc:sldMkLst>
        <pc:picChg chg="mod">
          <ac:chgData name="魏 星达" userId="ca17b13798aa44f7" providerId="LiveId" clId="{B51FC67B-18BC-814E-A721-CE4F322C59C7}" dt="2021-11-15T05:52:30.142" v="900" actId="1076"/>
          <ac:picMkLst>
            <pc:docMk/>
            <pc:sldMk cId="707397614" sldId="2700"/>
            <ac:picMk id="5" creationId="{DC5BA19C-650A-424D-8D00-3A637C9F4709}"/>
          </ac:picMkLst>
        </pc:picChg>
        <pc:picChg chg="add mod">
          <ac:chgData name="魏 星达" userId="ca17b13798aa44f7" providerId="LiveId" clId="{B51FC67B-18BC-814E-A721-CE4F322C59C7}" dt="2021-11-15T05:52:37.803" v="906" actId="1076"/>
          <ac:picMkLst>
            <pc:docMk/>
            <pc:sldMk cId="707397614" sldId="2700"/>
            <ac:picMk id="9" creationId="{618B6BB5-6D24-EB4A-8609-B01852FBBFF0}"/>
          </ac:picMkLst>
        </pc:picChg>
        <pc:picChg chg="add del mod">
          <ac:chgData name="魏 星达" userId="ca17b13798aa44f7" providerId="LiveId" clId="{B51FC67B-18BC-814E-A721-CE4F322C59C7}" dt="2021-11-15T05:52:34.936" v="904"/>
          <ac:picMkLst>
            <pc:docMk/>
            <pc:sldMk cId="707397614" sldId="2700"/>
            <ac:picMk id="10" creationId="{242C8F8F-E065-D44F-81B3-ADC92EAF7B71}"/>
          </ac:picMkLst>
        </pc:picChg>
        <pc:picChg chg="add mod">
          <ac:chgData name="魏 星达" userId="ca17b13798aa44f7" providerId="LiveId" clId="{B51FC67B-18BC-814E-A721-CE4F322C59C7}" dt="2021-11-15T05:52:39.537" v="908" actId="1076"/>
          <ac:picMkLst>
            <pc:docMk/>
            <pc:sldMk cId="707397614" sldId="2700"/>
            <ac:picMk id="11" creationId="{DCBFA886-6998-B244-9310-2A81045A4E98}"/>
          </ac:picMkLst>
        </pc:picChg>
        <pc:picChg chg="add mod">
          <ac:chgData name="魏 星达" userId="ca17b13798aa44f7" providerId="LiveId" clId="{B51FC67B-18BC-814E-A721-CE4F322C59C7}" dt="2021-11-15T05:52:45.782" v="912" actId="1076"/>
          <ac:picMkLst>
            <pc:docMk/>
            <pc:sldMk cId="707397614" sldId="2700"/>
            <ac:picMk id="12" creationId="{58DFAB1C-D156-954E-BDD1-389720231845}"/>
          </ac:picMkLst>
        </pc:picChg>
      </pc:sldChg>
      <pc:sldChg chg="modSp mod">
        <pc:chgData name="魏 星达" userId="ca17b13798aa44f7" providerId="LiveId" clId="{B51FC67B-18BC-814E-A721-CE4F322C59C7}" dt="2021-11-15T05:49:51.032" v="696" actId="20577"/>
        <pc:sldMkLst>
          <pc:docMk/>
          <pc:sldMk cId="3876713371" sldId="2882"/>
        </pc:sldMkLst>
        <pc:spChg chg="mod">
          <ac:chgData name="魏 星达" userId="ca17b13798aa44f7" providerId="LiveId" clId="{B51FC67B-18BC-814E-A721-CE4F322C59C7}" dt="2021-11-15T05:49:51.032" v="696" actId="20577"/>
          <ac:spMkLst>
            <pc:docMk/>
            <pc:sldMk cId="3876713371" sldId="2882"/>
            <ac:spMk id="5" creationId="{375403D9-9667-EA4B-986A-9CD8EA818815}"/>
          </ac:spMkLst>
        </pc:spChg>
      </pc:sldChg>
      <pc:sldChg chg="modSp mod">
        <pc:chgData name="魏 星达" userId="ca17b13798aa44f7" providerId="LiveId" clId="{B51FC67B-18BC-814E-A721-CE4F322C59C7}" dt="2021-11-15T05:50:18.332" v="742" actId="20577"/>
        <pc:sldMkLst>
          <pc:docMk/>
          <pc:sldMk cId="893179743" sldId="2884"/>
        </pc:sldMkLst>
        <pc:spChg chg="mod">
          <ac:chgData name="魏 星达" userId="ca17b13798aa44f7" providerId="LiveId" clId="{B51FC67B-18BC-814E-A721-CE4F322C59C7}" dt="2021-11-15T05:50:18.332" v="742" actId="20577"/>
          <ac:spMkLst>
            <pc:docMk/>
            <pc:sldMk cId="893179743" sldId="2884"/>
            <ac:spMk id="13" creationId="{1E0811E4-C310-3043-858A-E319DF7B9E4E}"/>
          </ac:spMkLst>
        </pc:spChg>
      </pc:sldChg>
      <pc:sldChg chg="modSp mod">
        <pc:chgData name="魏 星达" userId="ca17b13798aa44f7" providerId="LiveId" clId="{B51FC67B-18BC-814E-A721-CE4F322C59C7}" dt="2021-11-15T05:50:44.862" v="745" actId="33524"/>
        <pc:sldMkLst>
          <pc:docMk/>
          <pc:sldMk cId="3045950767" sldId="2886"/>
        </pc:sldMkLst>
        <pc:spChg chg="mod">
          <ac:chgData name="魏 星达" userId="ca17b13798aa44f7" providerId="LiveId" clId="{B51FC67B-18BC-814E-A721-CE4F322C59C7}" dt="2021-11-15T05:50:44.862" v="745" actId="33524"/>
          <ac:spMkLst>
            <pc:docMk/>
            <pc:sldMk cId="3045950767" sldId="2886"/>
            <ac:spMk id="3" creationId="{8E71B443-0925-614B-8F14-88D65EAE56F2}"/>
          </ac:spMkLst>
        </pc:spChg>
      </pc:sldChg>
      <pc:sldChg chg="modSp mod">
        <pc:chgData name="魏 星达" userId="ca17b13798aa44f7" providerId="LiveId" clId="{B51FC67B-18BC-814E-A721-CE4F322C59C7}" dt="2021-11-15T05:51:29.237" v="887" actId="20577"/>
        <pc:sldMkLst>
          <pc:docMk/>
          <pc:sldMk cId="644080243" sldId="2888"/>
        </pc:sldMkLst>
        <pc:spChg chg="mod">
          <ac:chgData name="魏 星达" userId="ca17b13798aa44f7" providerId="LiveId" clId="{B51FC67B-18BC-814E-A721-CE4F322C59C7}" dt="2021-11-15T05:51:29.237" v="887" actId="20577"/>
          <ac:spMkLst>
            <pc:docMk/>
            <pc:sldMk cId="644080243" sldId="2888"/>
            <ac:spMk id="3" creationId="{66467E76-C26E-6B46-968F-EB450DAC1901}"/>
          </ac:spMkLst>
        </pc:spChg>
      </pc:sldChg>
      <pc:sldChg chg="modSp mod">
        <pc:chgData name="魏 星达" userId="ca17b13798aa44f7" providerId="LiveId" clId="{B51FC67B-18BC-814E-A721-CE4F322C59C7}" dt="2021-11-15T05:53:16.933" v="996" actId="20577"/>
        <pc:sldMkLst>
          <pc:docMk/>
          <pc:sldMk cId="1911714317" sldId="2889"/>
        </pc:sldMkLst>
        <pc:spChg chg="mod">
          <ac:chgData name="魏 星达" userId="ca17b13798aa44f7" providerId="LiveId" clId="{B51FC67B-18BC-814E-A721-CE4F322C59C7}" dt="2021-11-15T05:53:16.933" v="996" actId="20577"/>
          <ac:spMkLst>
            <pc:docMk/>
            <pc:sldMk cId="1911714317" sldId="2889"/>
            <ac:spMk id="3" creationId="{66467E76-C26E-6B46-968F-EB450DAC1901}"/>
          </ac:spMkLst>
        </pc:spChg>
      </pc:sldChg>
      <pc:sldChg chg="new del">
        <pc:chgData name="魏 星达" userId="ca17b13798aa44f7" providerId="LiveId" clId="{B51FC67B-18BC-814E-A721-CE4F322C59C7}" dt="2021-11-15T03:27:14.221" v="2" actId="680"/>
        <pc:sldMkLst>
          <pc:docMk/>
          <pc:sldMk cId="3502604659" sldId="2893"/>
        </pc:sldMkLst>
      </pc:sldChg>
    </pc:docChg>
  </pc:docChgLst>
  <pc:docChgLst>
    <pc:chgData name="魏 星达" userId="ca17b13798aa44f7" providerId="LiveId" clId="{D8B5E3FB-3C5E-744C-8B7A-0B9AC8CAAA61}"/>
    <pc:docChg chg="undo custSel addSld delSld modSld">
      <pc:chgData name="魏 星达" userId="ca17b13798aa44f7" providerId="LiveId" clId="{D8B5E3FB-3C5E-744C-8B7A-0B9AC8CAAA61}" dt="2021-11-12T09:24:51.105" v="11864" actId="20577"/>
      <pc:docMkLst>
        <pc:docMk/>
      </pc:docMkLst>
      <pc:sldChg chg="add del">
        <pc:chgData name="魏 星达" userId="ca17b13798aa44f7" providerId="LiveId" clId="{D8B5E3FB-3C5E-744C-8B7A-0B9AC8CAAA61}" dt="2021-11-12T08:55:02.234" v="10481"/>
        <pc:sldMkLst>
          <pc:docMk/>
          <pc:sldMk cId="2208209853" sldId="285"/>
        </pc:sldMkLst>
      </pc:sldChg>
      <pc:sldChg chg="modSp add mod">
        <pc:chgData name="魏 星达" userId="ca17b13798aa44f7" providerId="LiveId" clId="{D8B5E3FB-3C5E-744C-8B7A-0B9AC8CAAA61}" dt="2021-11-12T07:28:16.207" v="8193" actId="20577"/>
        <pc:sldMkLst>
          <pc:docMk/>
          <pc:sldMk cId="2310703520" sldId="1593"/>
        </pc:sldMkLst>
        <pc:spChg chg="mod">
          <ac:chgData name="魏 星达" userId="ca17b13798aa44f7" providerId="LiveId" clId="{D8B5E3FB-3C5E-744C-8B7A-0B9AC8CAAA61}" dt="2021-11-12T07:28:16.207" v="8193" actId="20577"/>
          <ac:spMkLst>
            <pc:docMk/>
            <pc:sldMk cId="2310703520" sldId="1593"/>
            <ac:spMk id="3" creationId="{D2556E8E-B9A4-8146-A17B-D90B7EE7129E}"/>
          </ac:spMkLst>
        </pc:spChg>
      </pc:sldChg>
      <pc:sldChg chg="modSp add mod">
        <pc:chgData name="魏 星达" userId="ca17b13798aa44f7" providerId="LiveId" clId="{D8B5E3FB-3C5E-744C-8B7A-0B9AC8CAAA61}" dt="2021-11-12T07:34:47.361" v="8653" actId="20577"/>
        <pc:sldMkLst>
          <pc:docMk/>
          <pc:sldMk cId="3710252163" sldId="1594"/>
        </pc:sldMkLst>
        <pc:spChg chg="mod">
          <ac:chgData name="魏 星达" userId="ca17b13798aa44f7" providerId="LiveId" clId="{D8B5E3FB-3C5E-744C-8B7A-0B9AC8CAAA61}" dt="2021-11-12T07:34:47.361" v="8653" actId="20577"/>
          <ac:spMkLst>
            <pc:docMk/>
            <pc:sldMk cId="3710252163" sldId="1594"/>
            <ac:spMk id="2" creationId="{C59DF379-8A09-6B4A-B346-168F0CBC6074}"/>
          </ac:spMkLst>
        </pc:spChg>
      </pc:sldChg>
      <pc:sldChg chg="addSp modSp add mod modAnim modNotesTx">
        <pc:chgData name="魏 星达" userId="ca17b13798aa44f7" providerId="LiveId" clId="{D8B5E3FB-3C5E-744C-8B7A-0B9AC8CAAA61}" dt="2021-11-12T07:31:19.872" v="8498" actId="20577"/>
        <pc:sldMkLst>
          <pc:docMk/>
          <pc:sldMk cId="1821496117" sldId="1611"/>
        </pc:sldMkLst>
        <pc:spChg chg="add mod">
          <ac:chgData name="魏 星达" userId="ca17b13798aa44f7" providerId="LiveId" clId="{D8B5E3FB-3C5E-744C-8B7A-0B9AC8CAAA61}" dt="2021-11-12T07:30:55.049" v="8350" actId="1076"/>
          <ac:spMkLst>
            <pc:docMk/>
            <pc:sldMk cId="1821496117" sldId="1611"/>
            <ac:spMk id="20" creationId="{235B2A98-8A48-4347-AA5B-9DC8F174891A}"/>
          </ac:spMkLst>
        </pc:spChg>
        <pc:spChg chg="mod">
          <ac:chgData name="魏 星达" userId="ca17b13798aa44f7" providerId="LiveId" clId="{D8B5E3FB-3C5E-744C-8B7A-0B9AC8CAAA61}" dt="2021-11-12T07:29:41.837" v="8225" actId="948"/>
          <ac:spMkLst>
            <pc:docMk/>
            <pc:sldMk cId="1821496117" sldId="1611"/>
            <ac:spMk id="39" creationId="{DDEE5F84-C8EE-F343-8167-7F12F2E75225}"/>
          </ac:spMkLst>
        </pc:spChg>
        <pc:spChg chg="mod">
          <ac:chgData name="魏 星达" userId="ca17b13798aa44f7" providerId="LiveId" clId="{D8B5E3FB-3C5E-744C-8B7A-0B9AC8CAAA61}" dt="2021-11-12T07:30:46.115" v="8347" actId="1076"/>
          <ac:spMkLst>
            <pc:docMk/>
            <pc:sldMk cId="1821496117" sldId="1611"/>
            <ac:spMk id="40" creationId="{7A71DDC7-9F5E-5644-920D-40300E55AE2E}"/>
          </ac:spMkLst>
        </pc:spChg>
      </pc:sldChg>
      <pc:sldChg chg="add">
        <pc:chgData name="魏 星达" userId="ca17b13798aa44f7" providerId="LiveId" clId="{D8B5E3FB-3C5E-744C-8B7A-0B9AC8CAAA61}" dt="2021-11-12T07:28:47.244" v="8195"/>
        <pc:sldMkLst>
          <pc:docMk/>
          <pc:sldMk cId="796741388" sldId="1613"/>
        </pc:sldMkLst>
      </pc:sldChg>
      <pc:sldChg chg="modSp add mod">
        <pc:chgData name="魏 星达" userId="ca17b13798aa44f7" providerId="LiveId" clId="{D8B5E3FB-3C5E-744C-8B7A-0B9AC8CAAA61}" dt="2021-11-12T07:33:19.927" v="8629" actId="20577"/>
        <pc:sldMkLst>
          <pc:docMk/>
          <pc:sldMk cId="824118862" sldId="1616"/>
        </pc:sldMkLst>
        <pc:spChg chg="mod">
          <ac:chgData name="魏 星达" userId="ca17b13798aa44f7" providerId="LiveId" clId="{D8B5E3FB-3C5E-744C-8B7A-0B9AC8CAAA61}" dt="2021-11-12T07:32:47.302" v="8509" actId="20577"/>
          <ac:spMkLst>
            <pc:docMk/>
            <pc:sldMk cId="824118862" sldId="1616"/>
            <ac:spMk id="3" creationId="{20909C69-67B9-5E42-BDC3-CB5FBB851A8C}"/>
          </ac:spMkLst>
        </pc:spChg>
        <pc:spChg chg="mod">
          <ac:chgData name="魏 星达" userId="ca17b13798aa44f7" providerId="LiveId" clId="{D8B5E3FB-3C5E-744C-8B7A-0B9AC8CAAA61}" dt="2021-11-12T07:32:09.555" v="8502" actId="207"/>
          <ac:spMkLst>
            <pc:docMk/>
            <pc:sldMk cId="824118862" sldId="1616"/>
            <ac:spMk id="6" creationId="{79617FFF-EA9C-5F43-807C-CACA9DD5FB6B}"/>
          </ac:spMkLst>
        </pc:spChg>
        <pc:spChg chg="mod">
          <ac:chgData name="魏 星达" userId="ca17b13798aa44f7" providerId="LiveId" clId="{D8B5E3FB-3C5E-744C-8B7A-0B9AC8CAAA61}" dt="2021-11-12T07:33:19.927" v="8629" actId="20577"/>
          <ac:spMkLst>
            <pc:docMk/>
            <pc:sldMk cId="824118862" sldId="1616"/>
            <ac:spMk id="10" creationId="{BBB46C22-8E19-1043-8978-91EC5C3E221D}"/>
          </ac:spMkLst>
        </pc:spChg>
      </pc:sldChg>
      <pc:sldChg chg="add">
        <pc:chgData name="魏 星达" userId="ca17b13798aa44f7" providerId="LiveId" clId="{D8B5E3FB-3C5E-744C-8B7A-0B9AC8CAAA61}" dt="2021-11-12T07:35:07.727" v="8655"/>
        <pc:sldMkLst>
          <pc:docMk/>
          <pc:sldMk cId="500715053" sldId="1617"/>
        </pc:sldMkLst>
      </pc:sldChg>
      <pc:sldChg chg="modSp add mod">
        <pc:chgData name="魏 星达" userId="ca17b13798aa44f7" providerId="LiveId" clId="{D8B5E3FB-3C5E-744C-8B7A-0B9AC8CAAA61}" dt="2021-11-12T07:36:56.967" v="8659" actId="20577"/>
        <pc:sldMkLst>
          <pc:docMk/>
          <pc:sldMk cId="3600591884" sldId="1618"/>
        </pc:sldMkLst>
        <pc:spChg chg="mod">
          <ac:chgData name="魏 星达" userId="ca17b13798aa44f7" providerId="LiveId" clId="{D8B5E3FB-3C5E-744C-8B7A-0B9AC8CAAA61}" dt="2021-11-12T07:36:56.967" v="8659" actId="20577"/>
          <ac:spMkLst>
            <pc:docMk/>
            <pc:sldMk cId="3600591884" sldId="1618"/>
            <ac:spMk id="2" creationId="{770350DD-B478-7A42-A544-0D0E33E5041F}"/>
          </ac:spMkLst>
        </pc:spChg>
      </pc:sldChg>
      <pc:sldChg chg="add">
        <pc:chgData name="魏 星达" userId="ca17b13798aa44f7" providerId="LiveId" clId="{D8B5E3FB-3C5E-744C-8B7A-0B9AC8CAAA61}" dt="2021-11-12T07:35:00.472" v="8654"/>
        <pc:sldMkLst>
          <pc:docMk/>
          <pc:sldMk cId="2503844416" sldId="1620"/>
        </pc:sldMkLst>
      </pc:sldChg>
      <pc:sldChg chg="add">
        <pc:chgData name="魏 星达" userId="ca17b13798aa44f7" providerId="LiveId" clId="{D8B5E3FB-3C5E-744C-8B7A-0B9AC8CAAA61}" dt="2021-11-12T07:34:27.143" v="8631"/>
        <pc:sldMkLst>
          <pc:docMk/>
          <pc:sldMk cId="3190449860" sldId="1621"/>
        </pc:sldMkLst>
      </pc:sldChg>
      <pc:sldChg chg="addSp delSp modSp add mod">
        <pc:chgData name="魏 星达" userId="ca17b13798aa44f7" providerId="LiveId" clId="{D8B5E3FB-3C5E-744C-8B7A-0B9AC8CAAA61}" dt="2021-11-12T07:27:02.200" v="8174" actId="2085"/>
        <pc:sldMkLst>
          <pc:docMk/>
          <pc:sldMk cId="2440653698" sldId="1658"/>
        </pc:sldMkLst>
        <pc:spChg chg="del">
          <ac:chgData name="魏 星达" userId="ca17b13798aa44f7" providerId="LiveId" clId="{D8B5E3FB-3C5E-744C-8B7A-0B9AC8CAAA61}" dt="2021-11-12T07:26:47.438" v="8169" actId="478"/>
          <ac:spMkLst>
            <pc:docMk/>
            <pc:sldMk cId="2440653698" sldId="1658"/>
            <ac:spMk id="2" creationId="{2515956A-6340-D64A-A2BD-C18557E9D24D}"/>
          </ac:spMkLst>
        </pc:spChg>
        <pc:spChg chg="del">
          <ac:chgData name="魏 星达" userId="ca17b13798aa44f7" providerId="LiveId" clId="{D8B5E3FB-3C5E-744C-8B7A-0B9AC8CAAA61}" dt="2021-11-12T07:26:47.438" v="8169" actId="478"/>
          <ac:spMkLst>
            <pc:docMk/>
            <pc:sldMk cId="2440653698" sldId="1658"/>
            <ac:spMk id="3" creationId="{60EC19BC-DF2B-3049-A1CF-0983019CD344}"/>
          </ac:spMkLst>
        </pc:spChg>
        <pc:spChg chg="del">
          <ac:chgData name="魏 星达" userId="ca17b13798aa44f7" providerId="LiveId" clId="{D8B5E3FB-3C5E-744C-8B7A-0B9AC8CAAA61}" dt="2021-11-12T07:26:54.196" v="8171" actId="478"/>
          <ac:spMkLst>
            <pc:docMk/>
            <pc:sldMk cId="2440653698" sldId="1658"/>
            <ac:spMk id="4" creationId="{E66B96F5-1166-7B4D-959B-DF97950E2933}"/>
          </ac:spMkLst>
        </pc:spChg>
        <pc:spChg chg="mod">
          <ac:chgData name="魏 星达" userId="ca17b13798aa44f7" providerId="LiveId" clId="{D8B5E3FB-3C5E-744C-8B7A-0B9AC8CAAA61}" dt="2021-11-12T07:26:52.140" v="8170" actId="1076"/>
          <ac:spMkLst>
            <pc:docMk/>
            <pc:sldMk cId="2440653698" sldId="1658"/>
            <ac:spMk id="5" creationId="{7E76AADF-0615-D840-B99D-BB827CE20B90}"/>
          </ac:spMkLst>
        </pc:spChg>
        <pc:spChg chg="mod">
          <ac:chgData name="魏 星达" userId="ca17b13798aa44f7" providerId="LiveId" clId="{D8B5E3FB-3C5E-744C-8B7A-0B9AC8CAAA61}" dt="2021-11-12T07:26:52.140" v="8170" actId="1076"/>
          <ac:spMkLst>
            <pc:docMk/>
            <pc:sldMk cId="2440653698" sldId="1658"/>
            <ac:spMk id="6" creationId="{7F3F2D72-5CE9-1345-80A8-1EAB379B68C4}"/>
          </ac:spMkLst>
        </pc:spChg>
        <pc:spChg chg="mod">
          <ac:chgData name="魏 星达" userId="ca17b13798aa44f7" providerId="LiveId" clId="{D8B5E3FB-3C5E-744C-8B7A-0B9AC8CAAA61}" dt="2021-11-12T07:26:52.140" v="8170" actId="1076"/>
          <ac:spMkLst>
            <pc:docMk/>
            <pc:sldMk cId="2440653698" sldId="1658"/>
            <ac:spMk id="7" creationId="{21F1F763-EE5C-BA48-9C13-21133BEAF3AC}"/>
          </ac:spMkLst>
        </pc:spChg>
        <pc:spChg chg="mod">
          <ac:chgData name="魏 星达" userId="ca17b13798aa44f7" providerId="LiveId" clId="{D8B5E3FB-3C5E-744C-8B7A-0B9AC8CAAA61}" dt="2021-11-12T07:26:52.140" v="8170" actId="1076"/>
          <ac:spMkLst>
            <pc:docMk/>
            <pc:sldMk cId="2440653698" sldId="1658"/>
            <ac:spMk id="8" creationId="{A7547426-C24F-5740-81AB-43EE787619D8}"/>
          </ac:spMkLst>
        </pc:spChg>
        <pc:spChg chg="add mod">
          <ac:chgData name="魏 星达" userId="ca17b13798aa44f7" providerId="LiveId" clId="{D8B5E3FB-3C5E-744C-8B7A-0B9AC8CAAA61}" dt="2021-11-12T07:27:02.200" v="8174" actId="2085"/>
          <ac:spMkLst>
            <pc:docMk/>
            <pc:sldMk cId="2440653698" sldId="1658"/>
            <ac:spMk id="9" creationId="{FEF196E0-DCB9-F540-AAB0-26C043691193}"/>
          </ac:spMkLst>
        </pc:spChg>
        <pc:spChg chg="mod">
          <ac:chgData name="魏 星达" userId="ca17b13798aa44f7" providerId="LiveId" clId="{D8B5E3FB-3C5E-744C-8B7A-0B9AC8CAAA61}" dt="2021-11-12T07:26:52.140" v="8170" actId="1076"/>
          <ac:spMkLst>
            <pc:docMk/>
            <pc:sldMk cId="2440653698" sldId="1658"/>
            <ac:spMk id="11" creationId="{8F447987-F938-5A42-AE17-2E597F4D4B33}"/>
          </ac:spMkLst>
        </pc:spChg>
        <pc:spChg chg="del">
          <ac:chgData name="魏 星达" userId="ca17b13798aa44f7" providerId="LiveId" clId="{D8B5E3FB-3C5E-744C-8B7A-0B9AC8CAAA61}" dt="2021-11-12T07:26:44.972" v="8168" actId="478"/>
          <ac:spMkLst>
            <pc:docMk/>
            <pc:sldMk cId="2440653698" sldId="1658"/>
            <ac:spMk id="12" creationId="{8973E1E8-86CA-F54C-ABA4-8BBE487B233C}"/>
          </ac:spMkLst>
        </pc:spChg>
        <pc:spChg chg="del">
          <ac:chgData name="魏 星达" userId="ca17b13798aa44f7" providerId="LiveId" clId="{D8B5E3FB-3C5E-744C-8B7A-0B9AC8CAAA61}" dt="2021-11-12T07:26:44.972" v="8168" actId="478"/>
          <ac:spMkLst>
            <pc:docMk/>
            <pc:sldMk cId="2440653698" sldId="1658"/>
            <ac:spMk id="13" creationId="{B4ED3B3A-53B6-1D41-BD20-5750A670B710}"/>
          </ac:spMkLst>
        </pc:spChg>
      </pc:sldChg>
      <pc:sldChg chg="add">
        <pc:chgData name="魏 星达" userId="ca17b13798aa44f7" providerId="LiveId" clId="{D8B5E3FB-3C5E-744C-8B7A-0B9AC8CAAA61}" dt="2021-11-12T07:34:19.135" v="8630"/>
        <pc:sldMkLst>
          <pc:docMk/>
          <pc:sldMk cId="2930868961" sldId="1662"/>
        </pc:sldMkLst>
      </pc:sldChg>
      <pc:sldChg chg="add">
        <pc:chgData name="魏 星达" userId="ca17b13798aa44f7" providerId="LiveId" clId="{D8B5E3FB-3C5E-744C-8B7A-0B9AC8CAAA61}" dt="2021-11-12T07:31:34.491" v="8500"/>
        <pc:sldMkLst>
          <pc:docMk/>
          <pc:sldMk cId="361459763" sldId="1666"/>
        </pc:sldMkLst>
      </pc:sldChg>
      <pc:sldChg chg="addSp delSp modSp add modNotesTx">
        <pc:chgData name="魏 星达" userId="ca17b13798aa44f7" providerId="LiveId" clId="{D8B5E3FB-3C5E-744C-8B7A-0B9AC8CAAA61}" dt="2021-11-12T07:47:02.358" v="8925" actId="20577"/>
        <pc:sldMkLst>
          <pc:docMk/>
          <pc:sldMk cId="3165203195" sldId="1671"/>
        </pc:sldMkLst>
        <pc:spChg chg="add del mod">
          <ac:chgData name="魏 星达" userId="ca17b13798aa44f7" providerId="LiveId" clId="{D8B5E3FB-3C5E-744C-8B7A-0B9AC8CAAA61}" dt="2021-11-12T07:40:21.582" v="8675"/>
          <ac:spMkLst>
            <pc:docMk/>
            <pc:sldMk cId="3165203195" sldId="1671"/>
            <ac:spMk id="7" creationId="{B3EE5846-2BA9-5B4B-A0A6-82F2238E1091}"/>
          </ac:spMkLst>
        </pc:spChg>
        <pc:spChg chg="add mod">
          <ac:chgData name="魏 星达" userId="ca17b13798aa44f7" providerId="LiveId" clId="{D8B5E3FB-3C5E-744C-8B7A-0B9AC8CAAA61}" dt="2021-11-12T07:40:28.539" v="8676"/>
          <ac:spMkLst>
            <pc:docMk/>
            <pc:sldMk cId="3165203195" sldId="1671"/>
            <ac:spMk id="17" creationId="{E008A654-DEE6-DF45-B00E-6BEBC5EA36B9}"/>
          </ac:spMkLst>
        </pc:spChg>
        <pc:spChg chg="add mod">
          <ac:chgData name="魏 星达" userId="ca17b13798aa44f7" providerId="LiveId" clId="{D8B5E3FB-3C5E-744C-8B7A-0B9AC8CAAA61}" dt="2021-11-12T07:40:28.539" v="8676"/>
          <ac:spMkLst>
            <pc:docMk/>
            <pc:sldMk cId="3165203195" sldId="1671"/>
            <ac:spMk id="19" creationId="{4B13E5F0-1356-F24B-A1E3-AB15E1E72558}"/>
          </ac:spMkLst>
        </pc:spChg>
        <pc:picChg chg="add mod">
          <ac:chgData name="魏 星达" userId="ca17b13798aa44f7" providerId="LiveId" clId="{D8B5E3FB-3C5E-744C-8B7A-0B9AC8CAAA61}" dt="2021-11-12T07:40:28.539" v="8676"/>
          <ac:picMkLst>
            <pc:docMk/>
            <pc:sldMk cId="3165203195" sldId="1671"/>
            <ac:picMk id="15" creationId="{D384E7FD-FD53-504D-9793-883F8FB8F945}"/>
          </ac:picMkLst>
        </pc:picChg>
      </pc:sldChg>
      <pc:sldChg chg="modSp mod">
        <pc:chgData name="魏 星达" userId="ca17b13798aa44f7" providerId="LiveId" clId="{D8B5E3FB-3C5E-744C-8B7A-0B9AC8CAAA61}" dt="2021-11-12T07:46:10.912" v="8799" actId="20577"/>
        <pc:sldMkLst>
          <pc:docMk/>
          <pc:sldMk cId="3628960693" sldId="2241"/>
        </pc:sldMkLst>
        <pc:spChg chg="mod">
          <ac:chgData name="魏 星达" userId="ca17b13798aa44f7" providerId="LiveId" clId="{D8B5E3FB-3C5E-744C-8B7A-0B9AC8CAAA61}" dt="2021-11-09T03:48:52.138" v="1099" actId="20577"/>
          <ac:spMkLst>
            <pc:docMk/>
            <pc:sldMk cId="3628960693" sldId="2241"/>
            <ac:spMk id="5" creationId="{2C7C6228-E47F-EA4B-8DD8-28647C76DDD6}"/>
          </ac:spMkLst>
        </pc:spChg>
        <pc:spChg chg="mod">
          <ac:chgData name="魏 星达" userId="ca17b13798aa44f7" providerId="LiveId" clId="{D8B5E3FB-3C5E-744C-8B7A-0B9AC8CAAA61}" dt="2021-11-12T07:46:10.912" v="8799" actId="20577"/>
          <ac:spMkLst>
            <pc:docMk/>
            <pc:sldMk cId="3628960693" sldId="2241"/>
            <ac:spMk id="10" creationId="{B6099FE4-63D1-FF4F-9D92-DDDE3165CCF5}"/>
          </ac:spMkLst>
        </pc:spChg>
      </pc:sldChg>
      <pc:sldChg chg="del">
        <pc:chgData name="魏 星达" userId="ca17b13798aa44f7" providerId="LiveId" clId="{D8B5E3FB-3C5E-744C-8B7A-0B9AC8CAAA61}" dt="2021-11-08T09:08:26.921" v="1" actId="2696"/>
        <pc:sldMkLst>
          <pc:docMk/>
          <pc:sldMk cId="5305553" sldId="2412"/>
        </pc:sldMkLst>
      </pc:sldChg>
      <pc:sldChg chg="del">
        <pc:chgData name="魏 星达" userId="ca17b13798aa44f7" providerId="LiveId" clId="{D8B5E3FB-3C5E-744C-8B7A-0B9AC8CAAA61}" dt="2021-11-08T09:08:26.921" v="1" actId="2696"/>
        <pc:sldMkLst>
          <pc:docMk/>
          <pc:sldMk cId="3391617947" sldId="2414"/>
        </pc:sldMkLst>
      </pc:sldChg>
      <pc:sldChg chg="del">
        <pc:chgData name="魏 星达" userId="ca17b13798aa44f7" providerId="LiveId" clId="{D8B5E3FB-3C5E-744C-8B7A-0B9AC8CAAA61}" dt="2021-11-08T09:08:26.921" v="1" actId="2696"/>
        <pc:sldMkLst>
          <pc:docMk/>
          <pc:sldMk cId="4040921146" sldId="2418"/>
        </pc:sldMkLst>
      </pc:sldChg>
      <pc:sldChg chg="del">
        <pc:chgData name="魏 星达" userId="ca17b13798aa44f7" providerId="LiveId" clId="{D8B5E3FB-3C5E-744C-8B7A-0B9AC8CAAA61}" dt="2021-11-08T09:08:26.921" v="1" actId="2696"/>
        <pc:sldMkLst>
          <pc:docMk/>
          <pc:sldMk cId="3499332337" sldId="2419"/>
        </pc:sldMkLst>
      </pc:sldChg>
      <pc:sldChg chg="del">
        <pc:chgData name="魏 星达" userId="ca17b13798aa44f7" providerId="LiveId" clId="{D8B5E3FB-3C5E-744C-8B7A-0B9AC8CAAA61}" dt="2021-11-08T09:08:26.921" v="1" actId="2696"/>
        <pc:sldMkLst>
          <pc:docMk/>
          <pc:sldMk cId="3064509943" sldId="2420"/>
        </pc:sldMkLst>
      </pc:sldChg>
      <pc:sldChg chg="del">
        <pc:chgData name="魏 星达" userId="ca17b13798aa44f7" providerId="LiveId" clId="{D8B5E3FB-3C5E-744C-8B7A-0B9AC8CAAA61}" dt="2021-11-08T09:08:26.921" v="1" actId="2696"/>
        <pc:sldMkLst>
          <pc:docMk/>
          <pc:sldMk cId="1204325321" sldId="2422"/>
        </pc:sldMkLst>
      </pc:sldChg>
      <pc:sldChg chg="del">
        <pc:chgData name="魏 星达" userId="ca17b13798aa44f7" providerId="LiveId" clId="{D8B5E3FB-3C5E-744C-8B7A-0B9AC8CAAA61}" dt="2021-11-08T09:08:26.921" v="1" actId="2696"/>
        <pc:sldMkLst>
          <pc:docMk/>
          <pc:sldMk cId="1677721124" sldId="2425"/>
        </pc:sldMkLst>
      </pc:sldChg>
      <pc:sldChg chg="del">
        <pc:chgData name="魏 星达" userId="ca17b13798aa44f7" providerId="LiveId" clId="{D8B5E3FB-3C5E-744C-8B7A-0B9AC8CAAA61}" dt="2021-11-08T09:08:26.921" v="1" actId="2696"/>
        <pc:sldMkLst>
          <pc:docMk/>
          <pc:sldMk cId="2176119614" sldId="2426"/>
        </pc:sldMkLst>
      </pc:sldChg>
      <pc:sldChg chg="del">
        <pc:chgData name="魏 星达" userId="ca17b13798aa44f7" providerId="LiveId" clId="{D8B5E3FB-3C5E-744C-8B7A-0B9AC8CAAA61}" dt="2021-11-08T09:08:26.921" v="1" actId="2696"/>
        <pc:sldMkLst>
          <pc:docMk/>
          <pc:sldMk cId="2150790835" sldId="2453"/>
        </pc:sldMkLst>
      </pc:sldChg>
      <pc:sldChg chg="del">
        <pc:chgData name="魏 星达" userId="ca17b13798aa44f7" providerId="LiveId" clId="{D8B5E3FB-3C5E-744C-8B7A-0B9AC8CAAA61}" dt="2021-11-08T09:08:26.921" v="1" actId="2696"/>
        <pc:sldMkLst>
          <pc:docMk/>
          <pc:sldMk cId="1781540858" sldId="2454"/>
        </pc:sldMkLst>
      </pc:sldChg>
      <pc:sldChg chg="add del">
        <pc:chgData name="魏 星达" userId="ca17b13798aa44f7" providerId="LiveId" clId="{D8B5E3FB-3C5E-744C-8B7A-0B9AC8CAAA61}" dt="2021-11-12T07:45:28.804" v="8788" actId="2696"/>
        <pc:sldMkLst>
          <pc:docMk/>
          <pc:sldMk cId="203006083" sldId="2460"/>
        </pc:sldMkLst>
      </pc:sldChg>
      <pc:sldChg chg="modSp add mod">
        <pc:chgData name="魏 星达" userId="ca17b13798aa44f7" providerId="LiveId" clId="{D8B5E3FB-3C5E-744C-8B7A-0B9AC8CAAA61}" dt="2021-11-12T07:38:43.866" v="8671" actId="20577"/>
        <pc:sldMkLst>
          <pc:docMk/>
          <pc:sldMk cId="115466326" sldId="2461"/>
        </pc:sldMkLst>
        <pc:spChg chg="mod">
          <ac:chgData name="魏 星达" userId="ca17b13798aa44f7" providerId="LiveId" clId="{D8B5E3FB-3C5E-744C-8B7A-0B9AC8CAAA61}" dt="2021-11-12T07:38:43.866" v="8671" actId="20577"/>
          <ac:spMkLst>
            <pc:docMk/>
            <pc:sldMk cId="115466326" sldId="2461"/>
            <ac:spMk id="2" creationId="{0025FD1C-A66E-DA47-BE65-C47BE8AD5359}"/>
          </ac:spMkLst>
        </pc:spChg>
      </pc:sldChg>
      <pc:sldChg chg="add">
        <pc:chgData name="魏 星达" userId="ca17b13798aa44f7" providerId="LiveId" clId="{D8B5E3FB-3C5E-744C-8B7A-0B9AC8CAAA61}" dt="2021-11-12T07:37:04.875" v="8660"/>
        <pc:sldMkLst>
          <pc:docMk/>
          <pc:sldMk cId="4074469059" sldId="2464"/>
        </pc:sldMkLst>
      </pc:sldChg>
      <pc:sldChg chg="add">
        <pc:chgData name="魏 星达" userId="ca17b13798aa44f7" providerId="LiveId" clId="{D8B5E3FB-3C5E-744C-8B7A-0B9AC8CAAA61}" dt="2021-11-12T07:39:22.009" v="8672"/>
        <pc:sldMkLst>
          <pc:docMk/>
          <pc:sldMk cId="3497948155" sldId="2465"/>
        </pc:sldMkLst>
      </pc:sldChg>
      <pc:sldChg chg="del">
        <pc:chgData name="魏 星达" userId="ca17b13798aa44f7" providerId="LiveId" clId="{D8B5E3FB-3C5E-744C-8B7A-0B9AC8CAAA61}" dt="2021-11-08T09:08:26.921" v="1" actId="2696"/>
        <pc:sldMkLst>
          <pc:docMk/>
          <pc:sldMk cId="1217933146" sldId="2475"/>
        </pc:sldMkLst>
      </pc:sldChg>
      <pc:sldChg chg="del">
        <pc:chgData name="魏 星达" userId="ca17b13798aa44f7" providerId="LiveId" clId="{D8B5E3FB-3C5E-744C-8B7A-0B9AC8CAAA61}" dt="2021-11-08T09:08:26.921" v="1" actId="2696"/>
        <pc:sldMkLst>
          <pc:docMk/>
          <pc:sldMk cId="3535723165" sldId="2503"/>
        </pc:sldMkLst>
      </pc:sldChg>
      <pc:sldChg chg="del">
        <pc:chgData name="魏 星达" userId="ca17b13798aa44f7" providerId="LiveId" clId="{D8B5E3FB-3C5E-744C-8B7A-0B9AC8CAAA61}" dt="2021-11-08T09:08:26.921" v="1" actId="2696"/>
        <pc:sldMkLst>
          <pc:docMk/>
          <pc:sldMk cId="3221299350" sldId="2519"/>
        </pc:sldMkLst>
      </pc:sldChg>
      <pc:sldChg chg="del">
        <pc:chgData name="魏 星达" userId="ca17b13798aa44f7" providerId="LiveId" clId="{D8B5E3FB-3C5E-744C-8B7A-0B9AC8CAAA61}" dt="2021-11-08T09:08:26.921" v="1" actId="2696"/>
        <pc:sldMkLst>
          <pc:docMk/>
          <pc:sldMk cId="1185987053" sldId="2587"/>
        </pc:sldMkLst>
      </pc:sldChg>
      <pc:sldChg chg="del">
        <pc:chgData name="魏 星达" userId="ca17b13798aa44f7" providerId="LiveId" clId="{D8B5E3FB-3C5E-744C-8B7A-0B9AC8CAAA61}" dt="2021-11-08T09:08:26.921" v="1" actId="2696"/>
        <pc:sldMkLst>
          <pc:docMk/>
          <pc:sldMk cId="3448394934" sldId="2588"/>
        </pc:sldMkLst>
      </pc:sldChg>
      <pc:sldChg chg="del">
        <pc:chgData name="魏 星达" userId="ca17b13798aa44f7" providerId="LiveId" clId="{D8B5E3FB-3C5E-744C-8B7A-0B9AC8CAAA61}" dt="2021-11-08T09:08:26.921" v="1" actId="2696"/>
        <pc:sldMkLst>
          <pc:docMk/>
          <pc:sldMk cId="3108041198" sldId="2589"/>
        </pc:sldMkLst>
      </pc:sldChg>
      <pc:sldChg chg="del">
        <pc:chgData name="魏 星达" userId="ca17b13798aa44f7" providerId="LiveId" clId="{D8B5E3FB-3C5E-744C-8B7A-0B9AC8CAAA61}" dt="2021-11-08T09:08:26.921" v="1" actId="2696"/>
        <pc:sldMkLst>
          <pc:docMk/>
          <pc:sldMk cId="2275593127" sldId="2590"/>
        </pc:sldMkLst>
      </pc:sldChg>
      <pc:sldChg chg="del">
        <pc:chgData name="魏 星达" userId="ca17b13798aa44f7" providerId="LiveId" clId="{D8B5E3FB-3C5E-744C-8B7A-0B9AC8CAAA61}" dt="2021-11-08T09:08:26.921" v="1" actId="2696"/>
        <pc:sldMkLst>
          <pc:docMk/>
          <pc:sldMk cId="4215482373" sldId="2591"/>
        </pc:sldMkLst>
      </pc:sldChg>
      <pc:sldChg chg="del">
        <pc:chgData name="魏 星达" userId="ca17b13798aa44f7" providerId="LiveId" clId="{D8B5E3FB-3C5E-744C-8B7A-0B9AC8CAAA61}" dt="2021-11-08T09:08:26.921" v="1" actId="2696"/>
        <pc:sldMkLst>
          <pc:docMk/>
          <pc:sldMk cId="1093242359" sldId="2592"/>
        </pc:sldMkLst>
      </pc:sldChg>
      <pc:sldChg chg="del">
        <pc:chgData name="魏 星达" userId="ca17b13798aa44f7" providerId="LiveId" clId="{D8B5E3FB-3C5E-744C-8B7A-0B9AC8CAAA61}" dt="2021-11-08T09:08:26.921" v="1" actId="2696"/>
        <pc:sldMkLst>
          <pc:docMk/>
          <pc:sldMk cId="791662050" sldId="2593"/>
        </pc:sldMkLst>
      </pc:sldChg>
      <pc:sldChg chg="del">
        <pc:chgData name="魏 星达" userId="ca17b13798aa44f7" providerId="LiveId" clId="{D8B5E3FB-3C5E-744C-8B7A-0B9AC8CAAA61}" dt="2021-11-08T09:08:26.921" v="1" actId="2696"/>
        <pc:sldMkLst>
          <pc:docMk/>
          <pc:sldMk cId="3430869129" sldId="2595"/>
        </pc:sldMkLst>
      </pc:sldChg>
      <pc:sldChg chg="del">
        <pc:chgData name="魏 星达" userId="ca17b13798aa44f7" providerId="LiveId" clId="{D8B5E3FB-3C5E-744C-8B7A-0B9AC8CAAA61}" dt="2021-11-08T09:08:26.921" v="1" actId="2696"/>
        <pc:sldMkLst>
          <pc:docMk/>
          <pc:sldMk cId="598412902" sldId="2596"/>
        </pc:sldMkLst>
      </pc:sldChg>
      <pc:sldChg chg="del">
        <pc:chgData name="魏 星达" userId="ca17b13798aa44f7" providerId="LiveId" clId="{D8B5E3FB-3C5E-744C-8B7A-0B9AC8CAAA61}" dt="2021-11-08T09:08:26.921" v="1" actId="2696"/>
        <pc:sldMkLst>
          <pc:docMk/>
          <pc:sldMk cId="1898764717" sldId="2597"/>
        </pc:sldMkLst>
      </pc:sldChg>
      <pc:sldChg chg="del">
        <pc:chgData name="魏 星达" userId="ca17b13798aa44f7" providerId="LiveId" clId="{D8B5E3FB-3C5E-744C-8B7A-0B9AC8CAAA61}" dt="2021-11-08T09:08:26.921" v="1" actId="2696"/>
        <pc:sldMkLst>
          <pc:docMk/>
          <pc:sldMk cId="3333878391" sldId="2600"/>
        </pc:sldMkLst>
      </pc:sldChg>
      <pc:sldChg chg="del">
        <pc:chgData name="魏 星达" userId="ca17b13798aa44f7" providerId="LiveId" clId="{D8B5E3FB-3C5E-744C-8B7A-0B9AC8CAAA61}" dt="2021-11-08T09:08:26.921" v="1" actId="2696"/>
        <pc:sldMkLst>
          <pc:docMk/>
          <pc:sldMk cId="3236256323" sldId="2601"/>
        </pc:sldMkLst>
      </pc:sldChg>
      <pc:sldChg chg="del">
        <pc:chgData name="魏 星达" userId="ca17b13798aa44f7" providerId="LiveId" clId="{D8B5E3FB-3C5E-744C-8B7A-0B9AC8CAAA61}" dt="2021-11-08T09:08:26.921" v="1" actId="2696"/>
        <pc:sldMkLst>
          <pc:docMk/>
          <pc:sldMk cId="2556399565" sldId="2604"/>
        </pc:sldMkLst>
      </pc:sldChg>
      <pc:sldChg chg="del">
        <pc:chgData name="魏 星达" userId="ca17b13798aa44f7" providerId="LiveId" clId="{D8B5E3FB-3C5E-744C-8B7A-0B9AC8CAAA61}" dt="2021-11-08T09:08:26.921" v="1" actId="2696"/>
        <pc:sldMkLst>
          <pc:docMk/>
          <pc:sldMk cId="1614802366" sldId="2606"/>
        </pc:sldMkLst>
      </pc:sldChg>
      <pc:sldChg chg="addSp modSp add del mod">
        <pc:chgData name="魏 星达" userId="ca17b13798aa44f7" providerId="LiveId" clId="{D8B5E3FB-3C5E-744C-8B7A-0B9AC8CAAA61}" dt="2021-11-10T05:17:23.592" v="1410" actId="1076"/>
        <pc:sldMkLst>
          <pc:docMk/>
          <pc:sldMk cId="560485110" sldId="2607"/>
        </pc:sldMkLst>
        <pc:spChg chg="mod">
          <ac:chgData name="魏 星达" userId="ca17b13798aa44f7" providerId="LiveId" clId="{D8B5E3FB-3C5E-744C-8B7A-0B9AC8CAAA61}" dt="2021-11-08T09:08:53.930" v="40" actId="20577"/>
          <ac:spMkLst>
            <pc:docMk/>
            <pc:sldMk cId="560485110" sldId="2607"/>
            <ac:spMk id="2" creationId="{C4629361-821E-344C-B689-CFC4BD3E9378}"/>
          </ac:spMkLst>
        </pc:spChg>
        <pc:spChg chg="add mod">
          <ac:chgData name="魏 星达" userId="ca17b13798aa44f7" providerId="LiveId" clId="{D8B5E3FB-3C5E-744C-8B7A-0B9AC8CAAA61}" dt="2021-11-10T05:17:23.592" v="1410" actId="1076"/>
          <ac:spMkLst>
            <pc:docMk/>
            <pc:sldMk cId="560485110" sldId="2607"/>
            <ac:spMk id="5" creationId="{57A5C436-9775-584F-892C-96B0B2332A12}"/>
          </ac:spMkLst>
        </pc:spChg>
        <pc:spChg chg="add mod">
          <ac:chgData name="魏 星达" userId="ca17b13798aa44f7" providerId="LiveId" clId="{D8B5E3FB-3C5E-744C-8B7A-0B9AC8CAAA61}" dt="2021-11-10T05:17:23.592" v="1410" actId="1076"/>
          <ac:spMkLst>
            <pc:docMk/>
            <pc:sldMk cId="560485110" sldId="2607"/>
            <ac:spMk id="6" creationId="{4F093C5D-753C-0845-92D3-A4526CA1C4C1}"/>
          </ac:spMkLst>
        </pc:spChg>
      </pc:sldChg>
      <pc:sldChg chg="del">
        <pc:chgData name="魏 星达" userId="ca17b13798aa44f7" providerId="LiveId" clId="{D8B5E3FB-3C5E-744C-8B7A-0B9AC8CAAA61}" dt="2021-11-08T09:08:26.921" v="1" actId="2696"/>
        <pc:sldMkLst>
          <pc:docMk/>
          <pc:sldMk cId="3560846042" sldId="2609"/>
        </pc:sldMkLst>
      </pc:sldChg>
      <pc:sldChg chg="del">
        <pc:chgData name="魏 星达" userId="ca17b13798aa44f7" providerId="LiveId" clId="{D8B5E3FB-3C5E-744C-8B7A-0B9AC8CAAA61}" dt="2021-11-08T09:08:26.921" v="1" actId="2696"/>
        <pc:sldMkLst>
          <pc:docMk/>
          <pc:sldMk cId="2523158306" sldId="2611"/>
        </pc:sldMkLst>
      </pc:sldChg>
      <pc:sldChg chg="del">
        <pc:chgData name="魏 星达" userId="ca17b13798aa44f7" providerId="LiveId" clId="{D8B5E3FB-3C5E-744C-8B7A-0B9AC8CAAA61}" dt="2021-11-08T09:08:26.921" v="1" actId="2696"/>
        <pc:sldMkLst>
          <pc:docMk/>
          <pc:sldMk cId="656444314" sldId="2612"/>
        </pc:sldMkLst>
      </pc:sldChg>
      <pc:sldChg chg="del">
        <pc:chgData name="魏 星达" userId="ca17b13798aa44f7" providerId="LiveId" clId="{D8B5E3FB-3C5E-744C-8B7A-0B9AC8CAAA61}" dt="2021-11-08T09:08:26.921" v="1" actId="2696"/>
        <pc:sldMkLst>
          <pc:docMk/>
          <pc:sldMk cId="1872074617" sldId="2613"/>
        </pc:sldMkLst>
      </pc:sldChg>
      <pc:sldChg chg="del">
        <pc:chgData name="魏 星达" userId="ca17b13798aa44f7" providerId="LiveId" clId="{D8B5E3FB-3C5E-744C-8B7A-0B9AC8CAAA61}" dt="2021-11-08T09:08:26.921" v="1" actId="2696"/>
        <pc:sldMkLst>
          <pc:docMk/>
          <pc:sldMk cId="164618304" sldId="2614"/>
        </pc:sldMkLst>
      </pc:sldChg>
      <pc:sldChg chg="del">
        <pc:chgData name="魏 星达" userId="ca17b13798aa44f7" providerId="LiveId" clId="{D8B5E3FB-3C5E-744C-8B7A-0B9AC8CAAA61}" dt="2021-11-08T09:08:26.921" v="1" actId="2696"/>
        <pc:sldMkLst>
          <pc:docMk/>
          <pc:sldMk cId="1898015795" sldId="2615"/>
        </pc:sldMkLst>
      </pc:sldChg>
      <pc:sldChg chg="del">
        <pc:chgData name="魏 星达" userId="ca17b13798aa44f7" providerId="LiveId" clId="{D8B5E3FB-3C5E-744C-8B7A-0B9AC8CAAA61}" dt="2021-11-08T09:08:26.921" v="1" actId="2696"/>
        <pc:sldMkLst>
          <pc:docMk/>
          <pc:sldMk cId="522686505" sldId="2616"/>
        </pc:sldMkLst>
      </pc:sldChg>
      <pc:sldChg chg="del">
        <pc:chgData name="魏 星达" userId="ca17b13798aa44f7" providerId="LiveId" clId="{D8B5E3FB-3C5E-744C-8B7A-0B9AC8CAAA61}" dt="2021-11-08T09:08:26.921" v="1" actId="2696"/>
        <pc:sldMkLst>
          <pc:docMk/>
          <pc:sldMk cId="1276991185" sldId="2619"/>
        </pc:sldMkLst>
      </pc:sldChg>
      <pc:sldChg chg="del">
        <pc:chgData name="魏 星达" userId="ca17b13798aa44f7" providerId="LiveId" clId="{D8B5E3FB-3C5E-744C-8B7A-0B9AC8CAAA61}" dt="2021-11-08T09:08:26.921" v="1" actId="2696"/>
        <pc:sldMkLst>
          <pc:docMk/>
          <pc:sldMk cId="196949944" sldId="2620"/>
        </pc:sldMkLst>
      </pc:sldChg>
      <pc:sldChg chg="del">
        <pc:chgData name="魏 星达" userId="ca17b13798aa44f7" providerId="LiveId" clId="{D8B5E3FB-3C5E-744C-8B7A-0B9AC8CAAA61}" dt="2021-11-08T09:08:26.921" v="1" actId="2696"/>
        <pc:sldMkLst>
          <pc:docMk/>
          <pc:sldMk cId="3402827375" sldId="2621"/>
        </pc:sldMkLst>
      </pc:sldChg>
      <pc:sldChg chg="del">
        <pc:chgData name="魏 星达" userId="ca17b13798aa44f7" providerId="LiveId" clId="{D8B5E3FB-3C5E-744C-8B7A-0B9AC8CAAA61}" dt="2021-11-08T09:08:26.921" v="1" actId="2696"/>
        <pc:sldMkLst>
          <pc:docMk/>
          <pc:sldMk cId="1960049636" sldId="2624"/>
        </pc:sldMkLst>
      </pc:sldChg>
      <pc:sldChg chg="del">
        <pc:chgData name="魏 星达" userId="ca17b13798aa44f7" providerId="LiveId" clId="{D8B5E3FB-3C5E-744C-8B7A-0B9AC8CAAA61}" dt="2021-11-08T09:08:26.921" v="1" actId="2696"/>
        <pc:sldMkLst>
          <pc:docMk/>
          <pc:sldMk cId="2798761126" sldId="2625"/>
        </pc:sldMkLst>
      </pc:sldChg>
      <pc:sldChg chg="del">
        <pc:chgData name="魏 星达" userId="ca17b13798aa44f7" providerId="LiveId" clId="{D8B5E3FB-3C5E-744C-8B7A-0B9AC8CAAA61}" dt="2021-11-08T09:08:26.921" v="1" actId="2696"/>
        <pc:sldMkLst>
          <pc:docMk/>
          <pc:sldMk cId="283136522" sldId="2626"/>
        </pc:sldMkLst>
      </pc:sldChg>
      <pc:sldChg chg="del">
        <pc:chgData name="魏 星达" userId="ca17b13798aa44f7" providerId="LiveId" clId="{D8B5E3FB-3C5E-744C-8B7A-0B9AC8CAAA61}" dt="2021-11-08T09:08:26.921" v="1" actId="2696"/>
        <pc:sldMkLst>
          <pc:docMk/>
          <pc:sldMk cId="767522238" sldId="2627"/>
        </pc:sldMkLst>
      </pc:sldChg>
      <pc:sldChg chg="del">
        <pc:chgData name="魏 星达" userId="ca17b13798aa44f7" providerId="LiveId" clId="{D8B5E3FB-3C5E-744C-8B7A-0B9AC8CAAA61}" dt="2021-11-08T09:08:26.921" v="1" actId="2696"/>
        <pc:sldMkLst>
          <pc:docMk/>
          <pc:sldMk cId="4096403646" sldId="2628"/>
        </pc:sldMkLst>
      </pc:sldChg>
      <pc:sldChg chg="del">
        <pc:chgData name="魏 星达" userId="ca17b13798aa44f7" providerId="LiveId" clId="{D8B5E3FB-3C5E-744C-8B7A-0B9AC8CAAA61}" dt="2021-11-08T09:08:26.921" v="1" actId="2696"/>
        <pc:sldMkLst>
          <pc:docMk/>
          <pc:sldMk cId="1460610834" sldId="2630"/>
        </pc:sldMkLst>
      </pc:sldChg>
      <pc:sldChg chg="del">
        <pc:chgData name="魏 星达" userId="ca17b13798aa44f7" providerId="LiveId" clId="{D8B5E3FB-3C5E-744C-8B7A-0B9AC8CAAA61}" dt="2021-11-08T09:08:26.921" v="1" actId="2696"/>
        <pc:sldMkLst>
          <pc:docMk/>
          <pc:sldMk cId="1331276460" sldId="2631"/>
        </pc:sldMkLst>
      </pc:sldChg>
      <pc:sldChg chg="del">
        <pc:chgData name="魏 星达" userId="ca17b13798aa44f7" providerId="LiveId" clId="{D8B5E3FB-3C5E-744C-8B7A-0B9AC8CAAA61}" dt="2021-11-08T09:08:26.921" v="1" actId="2696"/>
        <pc:sldMkLst>
          <pc:docMk/>
          <pc:sldMk cId="3237612782" sldId="2632"/>
        </pc:sldMkLst>
      </pc:sldChg>
      <pc:sldChg chg="del">
        <pc:chgData name="魏 星达" userId="ca17b13798aa44f7" providerId="LiveId" clId="{D8B5E3FB-3C5E-744C-8B7A-0B9AC8CAAA61}" dt="2021-11-08T09:08:26.921" v="1" actId="2696"/>
        <pc:sldMkLst>
          <pc:docMk/>
          <pc:sldMk cId="1672970513" sldId="2633"/>
        </pc:sldMkLst>
      </pc:sldChg>
      <pc:sldChg chg="del">
        <pc:chgData name="魏 星达" userId="ca17b13798aa44f7" providerId="LiveId" clId="{D8B5E3FB-3C5E-744C-8B7A-0B9AC8CAAA61}" dt="2021-11-08T09:08:26.921" v="1" actId="2696"/>
        <pc:sldMkLst>
          <pc:docMk/>
          <pc:sldMk cId="1446897939" sldId="2634"/>
        </pc:sldMkLst>
      </pc:sldChg>
      <pc:sldChg chg="del">
        <pc:chgData name="魏 星达" userId="ca17b13798aa44f7" providerId="LiveId" clId="{D8B5E3FB-3C5E-744C-8B7A-0B9AC8CAAA61}" dt="2021-11-08T09:08:26.921" v="1" actId="2696"/>
        <pc:sldMkLst>
          <pc:docMk/>
          <pc:sldMk cId="2807114879" sldId="2635"/>
        </pc:sldMkLst>
      </pc:sldChg>
      <pc:sldChg chg="del">
        <pc:chgData name="魏 星达" userId="ca17b13798aa44f7" providerId="LiveId" clId="{D8B5E3FB-3C5E-744C-8B7A-0B9AC8CAAA61}" dt="2021-11-08T09:08:26.921" v="1" actId="2696"/>
        <pc:sldMkLst>
          <pc:docMk/>
          <pc:sldMk cId="2837881719" sldId="2636"/>
        </pc:sldMkLst>
      </pc:sldChg>
      <pc:sldChg chg="del">
        <pc:chgData name="魏 星达" userId="ca17b13798aa44f7" providerId="LiveId" clId="{D8B5E3FB-3C5E-744C-8B7A-0B9AC8CAAA61}" dt="2021-11-08T09:08:26.921" v="1" actId="2696"/>
        <pc:sldMkLst>
          <pc:docMk/>
          <pc:sldMk cId="176825394" sldId="2638"/>
        </pc:sldMkLst>
      </pc:sldChg>
      <pc:sldChg chg="del">
        <pc:chgData name="魏 星达" userId="ca17b13798aa44f7" providerId="LiveId" clId="{D8B5E3FB-3C5E-744C-8B7A-0B9AC8CAAA61}" dt="2021-11-08T09:08:26.921" v="1" actId="2696"/>
        <pc:sldMkLst>
          <pc:docMk/>
          <pc:sldMk cId="2530303016" sldId="2639"/>
        </pc:sldMkLst>
      </pc:sldChg>
      <pc:sldChg chg="del">
        <pc:chgData name="魏 星达" userId="ca17b13798aa44f7" providerId="LiveId" clId="{D8B5E3FB-3C5E-744C-8B7A-0B9AC8CAAA61}" dt="2021-11-08T09:08:26.921" v="1" actId="2696"/>
        <pc:sldMkLst>
          <pc:docMk/>
          <pc:sldMk cId="280365995" sldId="2640"/>
        </pc:sldMkLst>
      </pc:sldChg>
      <pc:sldChg chg="del">
        <pc:chgData name="魏 星达" userId="ca17b13798aa44f7" providerId="LiveId" clId="{D8B5E3FB-3C5E-744C-8B7A-0B9AC8CAAA61}" dt="2021-11-08T09:08:26.921" v="1" actId="2696"/>
        <pc:sldMkLst>
          <pc:docMk/>
          <pc:sldMk cId="1502425662" sldId="2641"/>
        </pc:sldMkLst>
      </pc:sldChg>
      <pc:sldChg chg="del">
        <pc:chgData name="魏 星达" userId="ca17b13798aa44f7" providerId="LiveId" clId="{D8B5E3FB-3C5E-744C-8B7A-0B9AC8CAAA61}" dt="2021-11-08T09:08:26.921" v="1" actId="2696"/>
        <pc:sldMkLst>
          <pc:docMk/>
          <pc:sldMk cId="1330837501" sldId="2642"/>
        </pc:sldMkLst>
      </pc:sldChg>
      <pc:sldChg chg="del">
        <pc:chgData name="魏 星达" userId="ca17b13798aa44f7" providerId="LiveId" clId="{D8B5E3FB-3C5E-744C-8B7A-0B9AC8CAAA61}" dt="2021-11-08T09:08:26.921" v="1" actId="2696"/>
        <pc:sldMkLst>
          <pc:docMk/>
          <pc:sldMk cId="3562899143" sldId="2644"/>
        </pc:sldMkLst>
      </pc:sldChg>
      <pc:sldChg chg="del">
        <pc:chgData name="魏 星达" userId="ca17b13798aa44f7" providerId="LiveId" clId="{D8B5E3FB-3C5E-744C-8B7A-0B9AC8CAAA61}" dt="2021-11-08T09:08:26.921" v="1" actId="2696"/>
        <pc:sldMkLst>
          <pc:docMk/>
          <pc:sldMk cId="4173368086" sldId="2645"/>
        </pc:sldMkLst>
      </pc:sldChg>
      <pc:sldChg chg="del">
        <pc:chgData name="魏 星达" userId="ca17b13798aa44f7" providerId="LiveId" clId="{D8B5E3FB-3C5E-744C-8B7A-0B9AC8CAAA61}" dt="2021-11-08T09:08:26.921" v="1" actId="2696"/>
        <pc:sldMkLst>
          <pc:docMk/>
          <pc:sldMk cId="3715866295" sldId="2646"/>
        </pc:sldMkLst>
      </pc:sldChg>
      <pc:sldChg chg="del">
        <pc:chgData name="魏 星达" userId="ca17b13798aa44f7" providerId="LiveId" clId="{D8B5E3FB-3C5E-744C-8B7A-0B9AC8CAAA61}" dt="2021-11-08T09:08:26.921" v="1" actId="2696"/>
        <pc:sldMkLst>
          <pc:docMk/>
          <pc:sldMk cId="314968522" sldId="2647"/>
        </pc:sldMkLst>
      </pc:sldChg>
      <pc:sldChg chg="del">
        <pc:chgData name="魏 星达" userId="ca17b13798aa44f7" providerId="LiveId" clId="{D8B5E3FB-3C5E-744C-8B7A-0B9AC8CAAA61}" dt="2021-11-08T09:08:26.921" v="1" actId="2696"/>
        <pc:sldMkLst>
          <pc:docMk/>
          <pc:sldMk cId="2615286769" sldId="2649"/>
        </pc:sldMkLst>
      </pc:sldChg>
      <pc:sldChg chg="add">
        <pc:chgData name="魏 星达" userId="ca17b13798aa44f7" providerId="LiveId" clId="{D8B5E3FB-3C5E-744C-8B7A-0B9AC8CAAA61}" dt="2021-11-08T09:08:22.079" v="0"/>
        <pc:sldMkLst>
          <pc:docMk/>
          <pc:sldMk cId="2511631864" sldId="2650"/>
        </pc:sldMkLst>
      </pc:sldChg>
      <pc:sldChg chg="modSp add mod">
        <pc:chgData name="魏 星达" userId="ca17b13798aa44f7" providerId="LiveId" clId="{D8B5E3FB-3C5E-744C-8B7A-0B9AC8CAAA61}" dt="2021-11-08T09:09:09.111" v="81" actId="1035"/>
        <pc:sldMkLst>
          <pc:docMk/>
          <pc:sldMk cId="3148767011" sldId="2651"/>
        </pc:sldMkLst>
        <pc:spChg chg="mod">
          <ac:chgData name="魏 星达" userId="ca17b13798aa44f7" providerId="LiveId" clId="{D8B5E3FB-3C5E-744C-8B7A-0B9AC8CAAA61}" dt="2021-11-08T09:09:01.148" v="63" actId="20577"/>
          <ac:spMkLst>
            <pc:docMk/>
            <pc:sldMk cId="3148767011" sldId="2651"/>
            <ac:spMk id="2" creationId="{C4629361-821E-344C-B689-CFC4BD3E9378}"/>
          </ac:spMkLst>
        </pc:spChg>
        <pc:spChg chg="mod">
          <ac:chgData name="魏 星达" userId="ca17b13798aa44f7" providerId="LiveId" clId="{D8B5E3FB-3C5E-744C-8B7A-0B9AC8CAAA61}" dt="2021-11-08T09:09:09.111" v="81" actId="1035"/>
          <ac:spMkLst>
            <pc:docMk/>
            <pc:sldMk cId="3148767011" sldId="2651"/>
            <ac:spMk id="3" creationId="{549E83F5-BC95-324B-A6E2-1523D0B1CEC5}"/>
          </ac:spMkLst>
        </pc:spChg>
      </pc:sldChg>
      <pc:sldChg chg="addSp delSp modSp new mod delAnim modAnim">
        <pc:chgData name="魏 星达" userId="ca17b13798aa44f7" providerId="LiveId" clId="{D8B5E3FB-3C5E-744C-8B7A-0B9AC8CAAA61}" dt="2021-11-12T04:55:16.698" v="6086" actId="1076"/>
        <pc:sldMkLst>
          <pc:docMk/>
          <pc:sldMk cId="2277191494" sldId="2652"/>
        </pc:sldMkLst>
        <pc:spChg chg="add del mod">
          <ac:chgData name="魏 星达" userId="ca17b13798aa44f7" providerId="LiveId" clId="{D8B5E3FB-3C5E-744C-8B7A-0B9AC8CAAA61}" dt="2021-11-12T04:54:30.667" v="6062" actId="478"/>
          <ac:spMkLst>
            <pc:docMk/>
            <pc:sldMk cId="2277191494" sldId="2652"/>
            <ac:spMk id="2" creationId="{5AB98A15-6EC9-0646-B83A-96AA4CEDCE01}"/>
          </ac:spMkLst>
        </pc:spChg>
        <pc:spChg chg="mod">
          <ac:chgData name="魏 星达" userId="ca17b13798aa44f7" providerId="LiveId" clId="{D8B5E3FB-3C5E-744C-8B7A-0B9AC8CAAA61}" dt="2021-11-12T04:55:12.011" v="6085" actId="20577"/>
          <ac:spMkLst>
            <pc:docMk/>
            <pc:sldMk cId="2277191494" sldId="2652"/>
            <ac:spMk id="3" creationId="{0B970513-C7C9-CE47-A632-3AD27A5E44A7}"/>
          </ac:spMkLst>
        </pc:spChg>
        <pc:spChg chg="del mod">
          <ac:chgData name="魏 星达" userId="ca17b13798aa44f7" providerId="LiveId" clId="{D8B5E3FB-3C5E-744C-8B7A-0B9AC8CAAA61}" dt="2021-11-12T04:54:43.656" v="6066" actId="478"/>
          <ac:spMkLst>
            <pc:docMk/>
            <pc:sldMk cId="2277191494" sldId="2652"/>
            <ac:spMk id="4" creationId="{FA8F0127-462D-6C43-81DB-CA79733C11FA}"/>
          </ac:spMkLst>
        </pc:spChg>
        <pc:spChg chg="add del mod">
          <ac:chgData name="魏 星达" userId="ca17b13798aa44f7" providerId="LiveId" clId="{D8B5E3FB-3C5E-744C-8B7A-0B9AC8CAAA61}" dt="2021-11-12T04:54:37.947" v="6065" actId="478"/>
          <ac:spMkLst>
            <pc:docMk/>
            <pc:sldMk cId="2277191494" sldId="2652"/>
            <ac:spMk id="5" creationId="{39B08B60-69ED-B248-B0F6-01C169E22B15}"/>
          </ac:spMkLst>
        </pc:spChg>
        <pc:spChg chg="add del mod">
          <ac:chgData name="魏 星达" userId="ca17b13798aa44f7" providerId="LiveId" clId="{D8B5E3FB-3C5E-744C-8B7A-0B9AC8CAAA61}" dt="2021-11-08T11:50:47.625" v="1074"/>
          <ac:spMkLst>
            <pc:docMk/>
            <pc:sldMk cId="2277191494" sldId="2652"/>
            <ac:spMk id="6" creationId="{1D94CA9F-867D-3144-BDC6-5E8238873FC5}"/>
          </ac:spMkLst>
        </pc:spChg>
        <pc:spChg chg="add del mod">
          <ac:chgData name="魏 星达" userId="ca17b13798aa44f7" providerId="LiveId" clId="{D8B5E3FB-3C5E-744C-8B7A-0B9AC8CAAA61}" dt="2021-11-12T04:54:37.947" v="6065" actId="478"/>
          <ac:spMkLst>
            <pc:docMk/>
            <pc:sldMk cId="2277191494" sldId="2652"/>
            <ac:spMk id="6" creationId="{F1602874-0AA6-A143-9E1D-A2106693E3F7}"/>
          </ac:spMkLst>
        </pc:spChg>
        <pc:spChg chg="add del mod">
          <ac:chgData name="魏 星达" userId="ca17b13798aa44f7" providerId="LiveId" clId="{D8B5E3FB-3C5E-744C-8B7A-0B9AC8CAAA61}" dt="2021-11-08T11:50:47.625" v="1074"/>
          <ac:spMkLst>
            <pc:docMk/>
            <pc:sldMk cId="2277191494" sldId="2652"/>
            <ac:spMk id="7" creationId="{986EC20C-DC74-5A4C-BBF5-BBEF73A2512B}"/>
          </ac:spMkLst>
        </pc:spChg>
        <pc:spChg chg="add del mod">
          <ac:chgData name="魏 星达" userId="ca17b13798aa44f7" providerId="LiveId" clId="{D8B5E3FB-3C5E-744C-8B7A-0B9AC8CAAA61}" dt="2021-11-08T11:50:47.625" v="1074"/>
          <ac:spMkLst>
            <pc:docMk/>
            <pc:sldMk cId="2277191494" sldId="2652"/>
            <ac:spMk id="8" creationId="{1C91F5CD-266D-054D-9D0D-D63F5CD47241}"/>
          </ac:spMkLst>
        </pc:spChg>
        <pc:spChg chg="add del mod">
          <ac:chgData name="魏 星达" userId="ca17b13798aa44f7" providerId="LiveId" clId="{D8B5E3FB-3C5E-744C-8B7A-0B9AC8CAAA61}" dt="2021-11-12T04:54:30.667" v="6062" actId="478"/>
          <ac:spMkLst>
            <pc:docMk/>
            <pc:sldMk cId="2277191494" sldId="2652"/>
            <ac:spMk id="8" creationId="{47240C5E-0276-3647-94F2-032E2401338B}"/>
          </ac:spMkLst>
        </pc:spChg>
        <pc:spChg chg="add del mod">
          <ac:chgData name="魏 星达" userId="ca17b13798aa44f7" providerId="LiveId" clId="{D8B5E3FB-3C5E-744C-8B7A-0B9AC8CAAA61}" dt="2021-11-08T11:50:47.625" v="1074"/>
          <ac:spMkLst>
            <pc:docMk/>
            <pc:sldMk cId="2277191494" sldId="2652"/>
            <ac:spMk id="9" creationId="{C45909CE-5DA4-C043-B6AD-2C651C876BBF}"/>
          </ac:spMkLst>
        </pc:spChg>
        <pc:spChg chg="add del mod">
          <ac:chgData name="魏 星达" userId="ca17b13798aa44f7" providerId="LiveId" clId="{D8B5E3FB-3C5E-744C-8B7A-0B9AC8CAAA61}" dt="2021-11-08T11:50:47.625" v="1074"/>
          <ac:spMkLst>
            <pc:docMk/>
            <pc:sldMk cId="2277191494" sldId="2652"/>
            <ac:spMk id="10" creationId="{1B4CB7F3-E063-C542-A895-56961B7B6F0E}"/>
          </ac:spMkLst>
        </pc:spChg>
        <pc:spChg chg="add del mod">
          <ac:chgData name="魏 星达" userId="ca17b13798aa44f7" providerId="LiveId" clId="{D8B5E3FB-3C5E-744C-8B7A-0B9AC8CAAA61}" dt="2021-11-08T11:50:47.625" v="1074"/>
          <ac:spMkLst>
            <pc:docMk/>
            <pc:sldMk cId="2277191494" sldId="2652"/>
            <ac:spMk id="11" creationId="{6B37EF1F-B920-0F4B-B5F1-7348250A4218}"/>
          </ac:spMkLst>
        </pc:spChg>
        <pc:spChg chg="add del mod">
          <ac:chgData name="魏 星达" userId="ca17b13798aa44f7" providerId="LiveId" clId="{D8B5E3FB-3C5E-744C-8B7A-0B9AC8CAAA61}" dt="2021-11-08T11:50:47.625" v="1074"/>
          <ac:spMkLst>
            <pc:docMk/>
            <pc:sldMk cId="2277191494" sldId="2652"/>
            <ac:spMk id="12" creationId="{81203613-414C-C040-8735-3AE3205C1CA9}"/>
          </ac:spMkLst>
        </pc:spChg>
        <pc:spChg chg="add del mod">
          <ac:chgData name="魏 星达" userId="ca17b13798aa44f7" providerId="LiveId" clId="{D8B5E3FB-3C5E-744C-8B7A-0B9AC8CAAA61}" dt="2021-11-08T11:50:47.625" v="1074"/>
          <ac:spMkLst>
            <pc:docMk/>
            <pc:sldMk cId="2277191494" sldId="2652"/>
            <ac:spMk id="13" creationId="{F618F173-C767-8D42-B882-51080CDAC9B9}"/>
          </ac:spMkLst>
        </pc:spChg>
        <pc:spChg chg="add del mod">
          <ac:chgData name="魏 星达" userId="ca17b13798aa44f7" providerId="LiveId" clId="{D8B5E3FB-3C5E-744C-8B7A-0B9AC8CAAA61}" dt="2021-11-08T11:50:47.625" v="1074"/>
          <ac:spMkLst>
            <pc:docMk/>
            <pc:sldMk cId="2277191494" sldId="2652"/>
            <ac:spMk id="14" creationId="{A4309853-085D-124F-A50A-BA2E0697965C}"/>
          </ac:spMkLst>
        </pc:spChg>
        <pc:spChg chg="add del mod">
          <ac:chgData name="魏 星达" userId="ca17b13798aa44f7" providerId="LiveId" clId="{D8B5E3FB-3C5E-744C-8B7A-0B9AC8CAAA61}" dt="2021-11-08T11:50:47.625" v="1074"/>
          <ac:spMkLst>
            <pc:docMk/>
            <pc:sldMk cId="2277191494" sldId="2652"/>
            <ac:spMk id="15" creationId="{ED682F2F-B3EF-9D4C-B31D-45F65121929F}"/>
          </ac:spMkLst>
        </pc:spChg>
        <pc:spChg chg="add del mod">
          <ac:chgData name="魏 星达" userId="ca17b13798aa44f7" providerId="LiveId" clId="{D8B5E3FB-3C5E-744C-8B7A-0B9AC8CAAA61}" dt="2021-11-08T11:50:47.625" v="1074"/>
          <ac:spMkLst>
            <pc:docMk/>
            <pc:sldMk cId="2277191494" sldId="2652"/>
            <ac:spMk id="16" creationId="{7258E7D9-67F2-7443-ABFF-A9C8ACAB5E56}"/>
          </ac:spMkLst>
        </pc:spChg>
        <pc:spChg chg="add del mod">
          <ac:chgData name="魏 星达" userId="ca17b13798aa44f7" providerId="LiveId" clId="{D8B5E3FB-3C5E-744C-8B7A-0B9AC8CAAA61}" dt="2021-11-08T11:50:47.625" v="1074"/>
          <ac:spMkLst>
            <pc:docMk/>
            <pc:sldMk cId="2277191494" sldId="2652"/>
            <ac:spMk id="17" creationId="{E51395E2-8E5B-2B47-B2AA-76D821EA5739}"/>
          </ac:spMkLst>
        </pc:spChg>
        <pc:spChg chg="add del mod">
          <ac:chgData name="魏 星达" userId="ca17b13798aa44f7" providerId="LiveId" clId="{D8B5E3FB-3C5E-744C-8B7A-0B9AC8CAAA61}" dt="2021-11-08T11:50:47.625" v="1074"/>
          <ac:spMkLst>
            <pc:docMk/>
            <pc:sldMk cId="2277191494" sldId="2652"/>
            <ac:spMk id="18" creationId="{28A5F6A8-E057-C64E-AF98-9E6B7288E063}"/>
          </ac:spMkLst>
        </pc:spChg>
        <pc:spChg chg="add del mod">
          <ac:chgData name="魏 星达" userId="ca17b13798aa44f7" providerId="LiveId" clId="{D8B5E3FB-3C5E-744C-8B7A-0B9AC8CAAA61}" dt="2021-11-08T11:50:47.625" v="1074"/>
          <ac:spMkLst>
            <pc:docMk/>
            <pc:sldMk cId="2277191494" sldId="2652"/>
            <ac:spMk id="19" creationId="{41B67410-64DE-3344-857C-DB57600B2499}"/>
          </ac:spMkLst>
        </pc:spChg>
        <pc:spChg chg="add del mod">
          <ac:chgData name="魏 星达" userId="ca17b13798aa44f7" providerId="LiveId" clId="{D8B5E3FB-3C5E-744C-8B7A-0B9AC8CAAA61}" dt="2021-11-12T04:54:37.947" v="6065" actId="478"/>
          <ac:spMkLst>
            <pc:docMk/>
            <pc:sldMk cId="2277191494" sldId="2652"/>
            <ac:spMk id="21" creationId="{AEC0EB60-B166-2C4A-ABC2-E47177895FBF}"/>
          </ac:spMkLst>
        </pc:spChg>
        <pc:spChg chg="add del mod">
          <ac:chgData name="魏 星达" userId="ca17b13798aa44f7" providerId="LiveId" clId="{D8B5E3FB-3C5E-744C-8B7A-0B9AC8CAAA61}" dt="2021-11-12T04:54:37.947" v="6065" actId="478"/>
          <ac:spMkLst>
            <pc:docMk/>
            <pc:sldMk cId="2277191494" sldId="2652"/>
            <ac:spMk id="22" creationId="{9529E514-8022-644D-B02B-924225EAA1C6}"/>
          </ac:spMkLst>
        </pc:spChg>
        <pc:spChg chg="add del mod">
          <ac:chgData name="魏 星达" userId="ca17b13798aa44f7" providerId="LiveId" clId="{D8B5E3FB-3C5E-744C-8B7A-0B9AC8CAAA61}" dt="2021-11-12T04:54:37.947" v="6065" actId="478"/>
          <ac:spMkLst>
            <pc:docMk/>
            <pc:sldMk cId="2277191494" sldId="2652"/>
            <ac:spMk id="23" creationId="{DB5963BB-9FD7-5B48-9941-C13E4FFD3492}"/>
          </ac:spMkLst>
        </pc:spChg>
        <pc:spChg chg="add del mod">
          <ac:chgData name="魏 星达" userId="ca17b13798aa44f7" providerId="LiveId" clId="{D8B5E3FB-3C5E-744C-8B7A-0B9AC8CAAA61}" dt="2021-11-12T04:54:43.656" v="6066" actId="478"/>
          <ac:spMkLst>
            <pc:docMk/>
            <pc:sldMk cId="2277191494" sldId="2652"/>
            <ac:spMk id="24" creationId="{4168B360-3D36-9F40-AD52-915CC469C153}"/>
          </ac:spMkLst>
        </pc:spChg>
        <pc:spChg chg="add mod">
          <ac:chgData name="魏 星达" userId="ca17b13798aa44f7" providerId="LiveId" clId="{D8B5E3FB-3C5E-744C-8B7A-0B9AC8CAAA61}" dt="2021-11-12T04:55:16.698" v="6086" actId="1076"/>
          <ac:spMkLst>
            <pc:docMk/>
            <pc:sldMk cId="2277191494" sldId="2652"/>
            <ac:spMk id="27" creationId="{DFF52DF6-C49D-EA41-8171-3D8F457395D5}"/>
          </ac:spMkLst>
        </pc:spChg>
        <pc:spChg chg="add del mod">
          <ac:chgData name="魏 星达" userId="ca17b13798aa44f7" providerId="LiveId" clId="{D8B5E3FB-3C5E-744C-8B7A-0B9AC8CAAA61}" dt="2021-11-12T04:54:37.947" v="6065" actId="478"/>
          <ac:spMkLst>
            <pc:docMk/>
            <pc:sldMk cId="2277191494" sldId="2652"/>
            <ac:spMk id="29" creationId="{34136873-E00F-EA4B-8B80-8C1F5F12F819}"/>
          </ac:spMkLst>
        </pc:spChg>
        <pc:spChg chg="add del mod">
          <ac:chgData name="魏 星达" userId="ca17b13798aa44f7" providerId="LiveId" clId="{D8B5E3FB-3C5E-744C-8B7A-0B9AC8CAAA61}" dt="2021-11-12T04:54:43.656" v="6066" actId="478"/>
          <ac:spMkLst>
            <pc:docMk/>
            <pc:sldMk cId="2277191494" sldId="2652"/>
            <ac:spMk id="34" creationId="{92C11F4D-FEBF-414D-9109-C75C79253DA6}"/>
          </ac:spMkLst>
        </pc:spChg>
        <pc:spChg chg="add del mod">
          <ac:chgData name="魏 星达" userId="ca17b13798aa44f7" providerId="LiveId" clId="{D8B5E3FB-3C5E-744C-8B7A-0B9AC8CAAA61}" dt="2021-11-12T04:54:33.170" v="6064" actId="478"/>
          <ac:spMkLst>
            <pc:docMk/>
            <pc:sldMk cId="2277191494" sldId="2652"/>
            <ac:spMk id="35" creationId="{5597C99A-3A9A-DB4B-876B-C811AB6B9EF6}"/>
          </ac:spMkLst>
        </pc:spChg>
        <pc:graphicFrameChg chg="add mod">
          <ac:chgData name="魏 星达" userId="ca17b13798aa44f7" providerId="LiveId" clId="{D8B5E3FB-3C5E-744C-8B7A-0B9AC8CAAA61}" dt="2021-11-12T04:55:16.698" v="6086" actId="1076"/>
          <ac:graphicFrameMkLst>
            <pc:docMk/>
            <pc:sldMk cId="2277191494" sldId="2652"/>
            <ac:graphicFrameMk id="25" creationId="{0D1B7A1B-6E3C-BA48-9408-2E2F37B224E8}"/>
          </ac:graphicFrameMkLst>
        </pc:graphicFrameChg>
        <pc:picChg chg="add del mod">
          <ac:chgData name="魏 星达" userId="ca17b13798aa44f7" providerId="LiveId" clId="{D8B5E3FB-3C5E-744C-8B7A-0B9AC8CAAA61}" dt="2021-11-12T04:54:37.947" v="6065" actId="478"/>
          <ac:picMkLst>
            <pc:docMk/>
            <pc:sldMk cId="2277191494" sldId="2652"/>
            <ac:picMk id="20" creationId="{12E5CCDF-707B-FC4E-BE0C-5441D5D5D955}"/>
          </ac:picMkLst>
        </pc:picChg>
        <pc:cxnChg chg="add del mod">
          <ac:chgData name="魏 星达" userId="ca17b13798aa44f7" providerId="LiveId" clId="{D8B5E3FB-3C5E-744C-8B7A-0B9AC8CAAA61}" dt="2021-11-12T04:54:43.656" v="6066" actId="478"/>
          <ac:cxnSpMkLst>
            <pc:docMk/>
            <pc:sldMk cId="2277191494" sldId="2652"/>
            <ac:cxnSpMk id="26" creationId="{196CC691-7238-2240-8AC0-6ED923840A5A}"/>
          </ac:cxnSpMkLst>
        </pc:cxnChg>
        <pc:cxnChg chg="add del mod">
          <ac:chgData name="魏 星达" userId="ca17b13798aa44f7" providerId="LiveId" clId="{D8B5E3FB-3C5E-744C-8B7A-0B9AC8CAAA61}" dt="2021-11-12T04:54:43.656" v="6066" actId="478"/>
          <ac:cxnSpMkLst>
            <pc:docMk/>
            <pc:sldMk cId="2277191494" sldId="2652"/>
            <ac:cxnSpMk id="30" creationId="{3B10005D-8724-3945-96BD-9BE3DDEC00F7}"/>
          </ac:cxnSpMkLst>
        </pc:cxnChg>
        <pc:cxnChg chg="add del mod">
          <ac:chgData name="魏 星达" userId="ca17b13798aa44f7" providerId="LiveId" clId="{D8B5E3FB-3C5E-744C-8B7A-0B9AC8CAAA61}" dt="2021-11-12T04:54:43.656" v="6066" actId="478"/>
          <ac:cxnSpMkLst>
            <pc:docMk/>
            <pc:sldMk cId="2277191494" sldId="2652"/>
            <ac:cxnSpMk id="31" creationId="{735FBC6F-060B-BE4D-8FE3-E9A5DA0025FB}"/>
          </ac:cxnSpMkLst>
        </pc:cxnChg>
      </pc:sldChg>
      <pc:sldChg chg="new del">
        <pc:chgData name="魏 星达" userId="ca17b13798aa44f7" providerId="LiveId" clId="{D8B5E3FB-3C5E-744C-8B7A-0B9AC8CAAA61}" dt="2021-11-08T11:37:11.573" v="206" actId="680"/>
        <pc:sldMkLst>
          <pc:docMk/>
          <pc:sldMk cId="1389984372" sldId="2653"/>
        </pc:sldMkLst>
      </pc:sldChg>
      <pc:sldChg chg="modSp new del mod">
        <pc:chgData name="魏 星达" userId="ca17b13798aa44f7" providerId="LiveId" clId="{D8B5E3FB-3C5E-744C-8B7A-0B9AC8CAAA61}" dt="2021-11-12T07:02:51.054" v="7948" actId="2696"/>
        <pc:sldMkLst>
          <pc:docMk/>
          <pc:sldMk cId="4243528838" sldId="2653"/>
        </pc:sldMkLst>
        <pc:spChg chg="mod">
          <ac:chgData name="魏 星达" userId="ca17b13798aa44f7" providerId="LiveId" clId="{D8B5E3FB-3C5E-744C-8B7A-0B9AC8CAAA61}" dt="2021-11-08T11:39:38.471" v="637" actId="20577"/>
          <ac:spMkLst>
            <pc:docMk/>
            <pc:sldMk cId="4243528838" sldId="2653"/>
            <ac:spMk id="2" creationId="{F6B72A24-C80E-2B49-99AC-873383DE90A6}"/>
          </ac:spMkLst>
        </pc:spChg>
        <pc:spChg chg="mod">
          <ac:chgData name="魏 星达" userId="ca17b13798aa44f7" providerId="LiveId" clId="{D8B5E3FB-3C5E-744C-8B7A-0B9AC8CAAA61}" dt="2021-11-08T11:43:42.298" v="879" actId="20577"/>
          <ac:spMkLst>
            <pc:docMk/>
            <pc:sldMk cId="4243528838" sldId="2653"/>
            <ac:spMk id="3" creationId="{536E320B-C4CD-ED46-B950-353AC4302F4B}"/>
          </ac:spMkLst>
        </pc:spChg>
      </pc:sldChg>
      <pc:sldChg chg="new del">
        <pc:chgData name="魏 星达" userId="ca17b13798aa44f7" providerId="LiveId" clId="{D8B5E3FB-3C5E-744C-8B7A-0B9AC8CAAA61}" dt="2021-11-08T11:51:42.786" v="1085" actId="680"/>
        <pc:sldMkLst>
          <pc:docMk/>
          <pc:sldMk cId="2150956381" sldId="2654"/>
        </pc:sldMkLst>
      </pc:sldChg>
      <pc:sldChg chg="addSp modSp new mod modAnim">
        <pc:chgData name="魏 星达" userId="ca17b13798aa44f7" providerId="LiveId" clId="{D8B5E3FB-3C5E-744C-8B7A-0B9AC8CAAA61}" dt="2021-11-10T05:18:49.447" v="1497"/>
        <pc:sldMkLst>
          <pc:docMk/>
          <pc:sldMk cId="3306522055" sldId="2654"/>
        </pc:sldMkLst>
        <pc:spChg chg="mod">
          <ac:chgData name="魏 星达" userId="ca17b13798aa44f7" providerId="LiveId" clId="{D8B5E3FB-3C5E-744C-8B7A-0B9AC8CAAA61}" dt="2021-11-10T05:15:29.937" v="1315" actId="20577"/>
          <ac:spMkLst>
            <pc:docMk/>
            <pc:sldMk cId="3306522055" sldId="2654"/>
            <ac:spMk id="2" creationId="{DA6E9BBF-69B1-B447-BA73-E1B91707BA1C}"/>
          </ac:spMkLst>
        </pc:spChg>
        <pc:spChg chg="mod">
          <ac:chgData name="魏 星达" userId="ca17b13798aa44f7" providerId="LiveId" clId="{D8B5E3FB-3C5E-744C-8B7A-0B9AC8CAAA61}" dt="2021-11-10T05:18:27.011" v="1489"/>
          <ac:spMkLst>
            <pc:docMk/>
            <pc:sldMk cId="3306522055" sldId="2654"/>
            <ac:spMk id="3" creationId="{1F06583F-ABFE-7749-BA14-1E999E818958}"/>
          </ac:spMkLst>
        </pc:spChg>
        <pc:spChg chg="add mod">
          <ac:chgData name="魏 星达" userId="ca17b13798aa44f7" providerId="LiveId" clId="{D8B5E3FB-3C5E-744C-8B7A-0B9AC8CAAA61}" dt="2021-11-10T05:18:46.985" v="1496" actId="1076"/>
          <ac:spMkLst>
            <pc:docMk/>
            <pc:sldMk cId="3306522055" sldId="2654"/>
            <ac:spMk id="5" creationId="{97D26A45-D7D5-FE4E-BC73-ECEFF2A8A874}"/>
          </ac:spMkLst>
        </pc:spChg>
      </pc:sldChg>
      <pc:sldChg chg="addSp delSp modSp new mod modNotesTx">
        <pc:chgData name="魏 星达" userId="ca17b13798aa44f7" providerId="LiveId" clId="{D8B5E3FB-3C5E-744C-8B7A-0B9AC8CAAA61}" dt="2021-11-11T13:15:22.678" v="2362" actId="2711"/>
        <pc:sldMkLst>
          <pc:docMk/>
          <pc:sldMk cId="1927577974" sldId="2655"/>
        </pc:sldMkLst>
        <pc:spChg chg="mod">
          <ac:chgData name="魏 星达" userId="ca17b13798aa44f7" providerId="LiveId" clId="{D8B5E3FB-3C5E-744C-8B7A-0B9AC8CAAA61}" dt="2021-11-10T05:19:07.098" v="1515" actId="20577"/>
          <ac:spMkLst>
            <pc:docMk/>
            <pc:sldMk cId="1927577974" sldId="2655"/>
            <ac:spMk id="2" creationId="{33CD23B9-83D4-1645-B482-C9865C3F3ACD}"/>
          </ac:spMkLst>
        </pc:spChg>
        <pc:spChg chg="mod">
          <ac:chgData name="魏 星达" userId="ca17b13798aa44f7" providerId="LiveId" clId="{D8B5E3FB-3C5E-744C-8B7A-0B9AC8CAAA61}" dt="2021-11-11T13:15:22.678" v="2362" actId="2711"/>
          <ac:spMkLst>
            <pc:docMk/>
            <pc:sldMk cId="1927577974" sldId="2655"/>
            <ac:spMk id="3" creationId="{A7669EFA-672A-234B-86E9-6CD010DBC2AD}"/>
          </ac:spMkLst>
        </pc:spChg>
        <pc:picChg chg="add del">
          <ac:chgData name="魏 星达" userId="ca17b13798aa44f7" providerId="LiveId" clId="{D8B5E3FB-3C5E-744C-8B7A-0B9AC8CAAA61}" dt="2021-11-10T05:19:04.560" v="1500"/>
          <ac:picMkLst>
            <pc:docMk/>
            <pc:sldMk cId="1927577974" sldId="2655"/>
            <ac:picMk id="1025" creationId="{097321E1-7556-514D-B750-A8F412F0219B}"/>
          </ac:picMkLst>
        </pc:picChg>
      </pc:sldChg>
      <pc:sldChg chg="addSp delSp modSp new mod modNotesTx">
        <pc:chgData name="魏 星达" userId="ca17b13798aa44f7" providerId="LiveId" clId="{D8B5E3FB-3C5E-744C-8B7A-0B9AC8CAAA61}" dt="2021-11-11T12:54:21.064" v="2259" actId="2085"/>
        <pc:sldMkLst>
          <pc:docMk/>
          <pc:sldMk cId="1219633917" sldId="2656"/>
        </pc:sldMkLst>
        <pc:spChg chg="mod">
          <ac:chgData name="魏 星达" userId="ca17b13798aa44f7" providerId="LiveId" clId="{D8B5E3FB-3C5E-744C-8B7A-0B9AC8CAAA61}" dt="2021-11-10T05:23:11.552" v="1737" actId="20577"/>
          <ac:spMkLst>
            <pc:docMk/>
            <pc:sldMk cId="1219633917" sldId="2656"/>
            <ac:spMk id="2" creationId="{BEF0A6B2-3361-134C-99AA-4132CDCEB973}"/>
          </ac:spMkLst>
        </pc:spChg>
        <pc:spChg chg="del mod">
          <ac:chgData name="魏 星达" userId="ca17b13798aa44f7" providerId="LiveId" clId="{D8B5E3FB-3C5E-744C-8B7A-0B9AC8CAAA61}" dt="2021-11-11T12:42:08.643" v="1794" actId="478"/>
          <ac:spMkLst>
            <pc:docMk/>
            <pc:sldMk cId="1219633917" sldId="2656"/>
            <ac:spMk id="3" creationId="{501F40EE-FBF7-9045-BC93-48644D730B72}"/>
          </ac:spMkLst>
        </pc:spChg>
        <pc:spChg chg="add del mod">
          <ac:chgData name="魏 星达" userId="ca17b13798aa44f7" providerId="LiveId" clId="{D8B5E3FB-3C5E-744C-8B7A-0B9AC8CAAA61}" dt="2021-11-11T12:44:47.911" v="1899" actId="478"/>
          <ac:spMkLst>
            <pc:docMk/>
            <pc:sldMk cId="1219633917" sldId="2656"/>
            <ac:spMk id="5" creationId="{B468014A-2BC2-7941-A11E-FF7DCAC039C4}"/>
          </ac:spMkLst>
        </pc:spChg>
        <pc:spChg chg="add mod">
          <ac:chgData name="魏 星达" userId="ca17b13798aa44f7" providerId="LiveId" clId="{D8B5E3FB-3C5E-744C-8B7A-0B9AC8CAAA61}" dt="2021-11-11T12:42:40.095" v="1811" actId="1076"/>
          <ac:spMkLst>
            <pc:docMk/>
            <pc:sldMk cId="1219633917" sldId="2656"/>
            <ac:spMk id="6" creationId="{0E8AC604-2706-CD44-A694-C15F9C44375B}"/>
          </ac:spMkLst>
        </pc:spChg>
        <pc:spChg chg="add mod">
          <ac:chgData name="魏 星达" userId="ca17b13798aa44f7" providerId="LiveId" clId="{D8B5E3FB-3C5E-744C-8B7A-0B9AC8CAAA61}" dt="2021-11-11T12:42:40.095" v="1811" actId="1076"/>
          <ac:spMkLst>
            <pc:docMk/>
            <pc:sldMk cId="1219633917" sldId="2656"/>
            <ac:spMk id="7" creationId="{37A5EA68-F5A5-6546-8620-A6C839D0B4DC}"/>
          </ac:spMkLst>
        </pc:spChg>
        <pc:spChg chg="add mod">
          <ac:chgData name="魏 星达" userId="ca17b13798aa44f7" providerId="LiveId" clId="{D8B5E3FB-3C5E-744C-8B7A-0B9AC8CAAA61}" dt="2021-11-11T12:42:40.095" v="1811" actId="1076"/>
          <ac:spMkLst>
            <pc:docMk/>
            <pc:sldMk cId="1219633917" sldId="2656"/>
            <ac:spMk id="8" creationId="{4C358EFA-C65A-D942-912F-4594B803B591}"/>
          </ac:spMkLst>
        </pc:spChg>
        <pc:spChg chg="add mod">
          <ac:chgData name="魏 星达" userId="ca17b13798aa44f7" providerId="LiveId" clId="{D8B5E3FB-3C5E-744C-8B7A-0B9AC8CAAA61}" dt="2021-11-11T12:42:40.095" v="1811" actId="1076"/>
          <ac:spMkLst>
            <pc:docMk/>
            <pc:sldMk cId="1219633917" sldId="2656"/>
            <ac:spMk id="10" creationId="{4BD4092B-7C42-A541-A809-60E7344879F3}"/>
          </ac:spMkLst>
        </pc:spChg>
        <pc:spChg chg="add mod">
          <ac:chgData name="魏 星达" userId="ca17b13798aa44f7" providerId="LiveId" clId="{D8B5E3FB-3C5E-744C-8B7A-0B9AC8CAAA61}" dt="2021-11-11T12:51:10.977" v="2249" actId="14100"/>
          <ac:spMkLst>
            <pc:docMk/>
            <pc:sldMk cId="1219633917" sldId="2656"/>
            <ac:spMk id="13" creationId="{069AEF3E-5B1F-644F-936A-BDEE5CCC5261}"/>
          </ac:spMkLst>
        </pc:spChg>
        <pc:spChg chg="add mod">
          <ac:chgData name="魏 星达" userId="ca17b13798aa44f7" providerId="LiveId" clId="{D8B5E3FB-3C5E-744C-8B7A-0B9AC8CAAA61}" dt="2021-11-11T12:54:21.064" v="2259" actId="2085"/>
          <ac:spMkLst>
            <pc:docMk/>
            <pc:sldMk cId="1219633917" sldId="2656"/>
            <ac:spMk id="14" creationId="{A55F1922-3508-BF47-A77B-ED8A7F85EB2F}"/>
          </ac:spMkLst>
        </pc:spChg>
        <pc:spChg chg="add del mod">
          <ac:chgData name="魏 星达" userId="ca17b13798aa44f7" providerId="LiveId" clId="{D8B5E3FB-3C5E-744C-8B7A-0B9AC8CAAA61}" dt="2021-11-11T12:50:51.703" v="2238" actId="478"/>
          <ac:spMkLst>
            <pc:docMk/>
            <pc:sldMk cId="1219633917" sldId="2656"/>
            <ac:spMk id="15" creationId="{0C217F73-52EA-094F-9749-20C8F087EE25}"/>
          </ac:spMkLst>
        </pc:spChg>
        <pc:spChg chg="add mod">
          <ac:chgData name="魏 星达" userId="ca17b13798aa44f7" providerId="LiveId" clId="{D8B5E3FB-3C5E-744C-8B7A-0B9AC8CAAA61}" dt="2021-11-11T12:51:03.599" v="2247" actId="14100"/>
          <ac:spMkLst>
            <pc:docMk/>
            <pc:sldMk cId="1219633917" sldId="2656"/>
            <ac:spMk id="16" creationId="{B1B63914-8058-5648-AEA2-484C03ACBB31}"/>
          </ac:spMkLst>
        </pc:spChg>
        <pc:spChg chg="add mod">
          <ac:chgData name="魏 星达" userId="ca17b13798aa44f7" providerId="LiveId" clId="{D8B5E3FB-3C5E-744C-8B7A-0B9AC8CAAA61}" dt="2021-11-11T12:51:40.745" v="2251" actId="692"/>
          <ac:spMkLst>
            <pc:docMk/>
            <pc:sldMk cId="1219633917" sldId="2656"/>
            <ac:spMk id="17" creationId="{5A40F87F-C087-9E40-9400-1FD564B711AD}"/>
          </ac:spMkLst>
        </pc:spChg>
        <pc:spChg chg="add mod">
          <ac:chgData name="魏 星达" userId="ca17b13798aa44f7" providerId="LiveId" clId="{D8B5E3FB-3C5E-744C-8B7A-0B9AC8CAAA61}" dt="2021-11-11T12:52:02.008" v="2254" actId="14100"/>
          <ac:spMkLst>
            <pc:docMk/>
            <pc:sldMk cId="1219633917" sldId="2656"/>
            <ac:spMk id="18" creationId="{502C560B-3DBA-6E41-BD97-D54528A9F7F4}"/>
          </ac:spMkLst>
        </pc:spChg>
        <pc:cxnChg chg="add mod">
          <ac:chgData name="魏 星达" userId="ca17b13798aa44f7" providerId="LiveId" clId="{D8B5E3FB-3C5E-744C-8B7A-0B9AC8CAAA61}" dt="2021-11-11T12:42:40.095" v="1811" actId="1076"/>
          <ac:cxnSpMkLst>
            <pc:docMk/>
            <pc:sldMk cId="1219633917" sldId="2656"/>
            <ac:cxnSpMk id="9" creationId="{70C3AC02-11AA-744C-9DC6-528B01C5E48E}"/>
          </ac:cxnSpMkLst>
        </pc:cxnChg>
        <pc:cxnChg chg="add mod">
          <ac:chgData name="魏 星达" userId="ca17b13798aa44f7" providerId="LiveId" clId="{D8B5E3FB-3C5E-744C-8B7A-0B9AC8CAAA61}" dt="2021-11-11T12:42:40.095" v="1811" actId="1076"/>
          <ac:cxnSpMkLst>
            <pc:docMk/>
            <pc:sldMk cId="1219633917" sldId="2656"/>
            <ac:cxnSpMk id="11" creationId="{A68D9155-A6D7-DE46-88B3-8AF0F619F55F}"/>
          </ac:cxnSpMkLst>
        </pc:cxnChg>
        <pc:cxnChg chg="add mod">
          <ac:chgData name="魏 星达" userId="ca17b13798aa44f7" providerId="LiveId" clId="{D8B5E3FB-3C5E-744C-8B7A-0B9AC8CAAA61}" dt="2021-11-11T12:42:40.095" v="1811" actId="1076"/>
          <ac:cxnSpMkLst>
            <pc:docMk/>
            <pc:sldMk cId="1219633917" sldId="2656"/>
            <ac:cxnSpMk id="12" creationId="{D1672632-1CB6-4E4C-99C0-835B8AF7FDD1}"/>
          </ac:cxnSpMkLst>
        </pc:cxnChg>
      </pc:sldChg>
      <pc:sldChg chg="addSp delSp modSp new mod">
        <pc:chgData name="魏 星达" userId="ca17b13798aa44f7" providerId="LiveId" clId="{D8B5E3FB-3C5E-744C-8B7A-0B9AC8CAAA61}" dt="2021-11-12T04:43:52.182" v="5428" actId="20577"/>
        <pc:sldMkLst>
          <pc:docMk/>
          <pc:sldMk cId="724771330" sldId="2657"/>
        </pc:sldMkLst>
        <pc:spChg chg="mod">
          <ac:chgData name="魏 星达" userId="ca17b13798aa44f7" providerId="LiveId" clId="{D8B5E3FB-3C5E-744C-8B7A-0B9AC8CAAA61}" dt="2021-11-11T12:54:53.735" v="2261"/>
          <ac:spMkLst>
            <pc:docMk/>
            <pc:sldMk cId="724771330" sldId="2657"/>
            <ac:spMk id="2" creationId="{47379F17-9FD5-3243-BC84-B3C23DED87CD}"/>
          </ac:spMkLst>
        </pc:spChg>
        <pc:spChg chg="del">
          <ac:chgData name="魏 星达" userId="ca17b13798aa44f7" providerId="LiveId" clId="{D8B5E3FB-3C5E-744C-8B7A-0B9AC8CAAA61}" dt="2021-11-11T12:55:06.529" v="2263" actId="478"/>
          <ac:spMkLst>
            <pc:docMk/>
            <pc:sldMk cId="724771330" sldId="2657"/>
            <ac:spMk id="3" creationId="{21B9EC70-5B14-0D4E-A829-FC50C5D66279}"/>
          </ac:spMkLst>
        </pc:spChg>
        <pc:spChg chg="add mod">
          <ac:chgData name="魏 星达" userId="ca17b13798aa44f7" providerId="LiveId" clId="{D8B5E3FB-3C5E-744C-8B7A-0B9AC8CAAA61}" dt="2021-11-11T12:54:59.397" v="2262"/>
          <ac:spMkLst>
            <pc:docMk/>
            <pc:sldMk cId="724771330" sldId="2657"/>
            <ac:spMk id="5" creationId="{807150EC-40E9-2144-8F58-23245FACFB7B}"/>
          </ac:spMkLst>
        </pc:spChg>
        <pc:spChg chg="add mod">
          <ac:chgData name="魏 星达" userId="ca17b13798aa44f7" providerId="LiveId" clId="{D8B5E3FB-3C5E-744C-8B7A-0B9AC8CAAA61}" dt="2021-11-11T12:56:06.086" v="2285" actId="20577"/>
          <ac:spMkLst>
            <pc:docMk/>
            <pc:sldMk cId="724771330" sldId="2657"/>
            <ac:spMk id="7" creationId="{F24AE628-C96A-E14C-A965-F4126FFE6121}"/>
          </ac:spMkLst>
        </pc:spChg>
        <pc:spChg chg="add del mod">
          <ac:chgData name="魏 星达" userId="ca17b13798aa44f7" providerId="LiveId" clId="{D8B5E3FB-3C5E-744C-8B7A-0B9AC8CAAA61}" dt="2021-11-11T12:55:39.491" v="2271"/>
          <ac:spMkLst>
            <pc:docMk/>
            <pc:sldMk cId="724771330" sldId="2657"/>
            <ac:spMk id="8" creationId="{1DFC6349-F729-474F-A250-7C6F3F36EB8A}"/>
          </ac:spMkLst>
        </pc:spChg>
        <pc:spChg chg="add mod">
          <ac:chgData name="魏 星达" userId="ca17b13798aa44f7" providerId="LiveId" clId="{D8B5E3FB-3C5E-744C-8B7A-0B9AC8CAAA61}" dt="2021-11-11T12:56:15.064" v="2287" actId="1076"/>
          <ac:spMkLst>
            <pc:docMk/>
            <pc:sldMk cId="724771330" sldId="2657"/>
            <ac:spMk id="9" creationId="{EFC10CAC-8EC3-3444-B231-3A502AE854D0}"/>
          </ac:spMkLst>
        </pc:spChg>
        <pc:spChg chg="add del mod">
          <ac:chgData name="魏 星达" userId="ca17b13798aa44f7" providerId="LiveId" clId="{D8B5E3FB-3C5E-744C-8B7A-0B9AC8CAAA61}" dt="2021-11-11T13:02:20.606" v="2294" actId="478"/>
          <ac:spMkLst>
            <pc:docMk/>
            <pc:sldMk cId="724771330" sldId="2657"/>
            <ac:spMk id="10" creationId="{F060344E-8924-CA4F-9252-374B2265AB5D}"/>
          </ac:spMkLst>
        </pc:spChg>
        <pc:spChg chg="add mod">
          <ac:chgData name="魏 星达" userId="ca17b13798aa44f7" providerId="LiveId" clId="{D8B5E3FB-3C5E-744C-8B7A-0B9AC8CAAA61}" dt="2021-11-11T13:12:50.366" v="2309" actId="1076"/>
          <ac:spMkLst>
            <pc:docMk/>
            <pc:sldMk cId="724771330" sldId="2657"/>
            <ac:spMk id="11" creationId="{A8454581-2669-974F-9764-2E36CA17560A}"/>
          </ac:spMkLst>
        </pc:spChg>
        <pc:spChg chg="add mod">
          <ac:chgData name="魏 星达" userId="ca17b13798aa44f7" providerId="LiveId" clId="{D8B5E3FB-3C5E-744C-8B7A-0B9AC8CAAA61}" dt="2021-11-12T04:43:52.182" v="5428" actId="20577"/>
          <ac:spMkLst>
            <pc:docMk/>
            <pc:sldMk cId="724771330" sldId="2657"/>
            <ac:spMk id="12" creationId="{5C16C0C6-87CB-1243-952E-CDBB7B4C8725}"/>
          </ac:spMkLst>
        </pc:spChg>
        <pc:picChg chg="add mod">
          <ac:chgData name="魏 星达" userId="ca17b13798aa44f7" providerId="LiveId" clId="{D8B5E3FB-3C5E-744C-8B7A-0B9AC8CAAA61}" dt="2021-11-11T13:12:40.843" v="2305" actId="1076"/>
          <ac:picMkLst>
            <pc:docMk/>
            <pc:sldMk cId="724771330" sldId="2657"/>
            <ac:picMk id="6" creationId="{D2E2A52C-94C5-0046-A298-1239023CA58C}"/>
          </ac:picMkLst>
        </pc:picChg>
      </pc:sldChg>
      <pc:sldChg chg="addSp modSp add mod">
        <pc:chgData name="魏 星达" userId="ca17b13798aa44f7" providerId="LiveId" clId="{D8B5E3FB-3C5E-744C-8B7A-0B9AC8CAAA61}" dt="2021-11-11T12:54:37.862" v="2260" actId="2085"/>
        <pc:sldMkLst>
          <pc:docMk/>
          <pc:sldMk cId="1617193540" sldId="2658"/>
        </pc:sldMkLst>
        <pc:spChg chg="add mod">
          <ac:chgData name="魏 星达" userId="ca17b13798aa44f7" providerId="LiveId" clId="{D8B5E3FB-3C5E-744C-8B7A-0B9AC8CAAA61}" dt="2021-11-11T12:52:23.608" v="2256" actId="692"/>
          <ac:spMkLst>
            <pc:docMk/>
            <pc:sldMk cId="1617193540" sldId="2658"/>
            <ac:spMk id="3" creationId="{0F194689-2E64-8044-9982-A0EDFC4A96D8}"/>
          </ac:spMkLst>
        </pc:spChg>
        <pc:spChg chg="add mod">
          <ac:chgData name="魏 星达" userId="ca17b13798aa44f7" providerId="LiveId" clId="{D8B5E3FB-3C5E-744C-8B7A-0B9AC8CAAA61}" dt="2021-11-11T12:52:37.562" v="2258" actId="692"/>
          <ac:spMkLst>
            <pc:docMk/>
            <pc:sldMk cId="1617193540" sldId="2658"/>
            <ac:spMk id="5" creationId="{1C06474A-CF9A-9145-B676-770DD6E57E94}"/>
          </ac:spMkLst>
        </pc:spChg>
        <pc:spChg chg="mod">
          <ac:chgData name="魏 星达" userId="ca17b13798aa44f7" providerId="LiveId" clId="{D8B5E3FB-3C5E-744C-8B7A-0B9AC8CAAA61}" dt="2021-11-11T12:54:37.862" v="2260" actId="2085"/>
          <ac:spMkLst>
            <pc:docMk/>
            <pc:sldMk cId="1617193540" sldId="2658"/>
            <ac:spMk id="14" creationId="{A55F1922-3508-BF47-A77B-ED8A7F85EB2F}"/>
          </ac:spMkLst>
        </pc:spChg>
      </pc:sldChg>
      <pc:sldChg chg="modSp new mod">
        <pc:chgData name="魏 星达" userId="ca17b13798aa44f7" providerId="LiveId" clId="{D8B5E3FB-3C5E-744C-8B7A-0B9AC8CAAA61}" dt="2021-11-11T14:13:21.870" v="3439" actId="20577"/>
        <pc:sldMkLst>
          <pc:docMk/>
          <pc:sldMk cId="2731668716" sldId="2659"/>
        </pc:sldMkLst>
        <pc:spChg chg="mod">
          <ac:chgData name="魏 星达" userId="ca17b13798aa44f7" providerId="LiveId" clId="{D8B5E3FB-3C5E-744C-8B7A-0B9AC8CAAA61}" dt="2021-11-11T13:57:35.389" v="2784"/>
          <ac:spMkLst>
            <pc:docMk/>
            <pc:sldMk cId="2731668716" sldId="2659"/>
            <ac:spMk id="2" creationId="{887567E1-E60C-8A4A-9E05-C1C095B59F26}"/>
          </ac:spMkLst>
        </pc:spChg>
        <pc:spChg chg="mod">
          <ac:chgData name="魏 星达" userId="ca17b13798aa44f7" providerId="LiveId" clId="{D8B5E3FB-3C5E-744C-8B7A-0B9AC8CAAA61}" dt="2021-11-11T14:13:21.870" v="3439" actId="20577"/>
          <ac:spMkLst>
            <pc:docMk/>
            <pc:sldMk cId="2731668716" sldId="2659"/>
            <ac:spMk id="3" creationId="{645311D2-DA41-6A47-B19D-BCA56EA57F73}"/>
          </ac:spMkLst>
        </pc:spChg>
      </pc:sldChg>
      <pc:sldChg chg="addSp modSp add mod">
        <pc:chgData name="魏 星达" userId="ca17b13798aa44f7" providerId="LiveId" clId="{D8B5E3FB-3C5E-744C-8B7A-0B9AC8CAAA61}" dt="2021-11-11T13:22:15.990" v="2372" actId="1076"/>
        <pc:sldMkLst>
          <pc:docMk/>
          <pc:sldMk cId="540597255" sldId="2660"/>
        </pc:sldMkLst>
        <pc:spChg chg="add mod">
          <ac:chgData name="魏 星达" userId="ca17b13798aa44f7" providerId="LiveId" clId="{D8B5E3FB-3C5E-744C-8B7A-0B9AC8CAAA61}" dt="2021-11-11T13:14:45.060" v="2313" actId="692"/>
          <ac:spMkLst>
            <pc:docMk/>
            <pc:sldMk cId="540597255" sldId="2660"/>
            <ac:spMk id="3" creationId="{BD71F9EC-ADE1-9F42-A61D-06DD2A0FAD9E}"/>
          </ac:spMkLst>
        </pc:spChg>
        <pc:spChg chg="add mod">
          <ac:chgData name="魏 星达" userId="ca17b13798aa44f7" providerId="LiveId" clId="{D8B5E3FB-3C5E-744C-8B7A-0B9AC8CAAA61}" dt="2021-11-11T13:21:41.383" v="2364" actId="1076"/>
          <ac:spMkLst>
            <pc:docMk/>
            <pc:sldMk cId="540597255" sldId="2660"/>
            <ac:spMk id="8" creationId="{0B2B7E50-5D8A-C043-A4A5-7273BB3A2B33}"/>
          </ac:spMkLst>
        </pc:spChg>
        <pc:spChg chg="add mod">
          <ac:chgData name="魏 星达" userId="ca17b13798aa44f7" providerId="LiveId" clId="{D8B5E3FB-3C5E-744C-8B7A-0B9AC8CAAA61}" dt="2021-11-11T13:22:15.990" v="2372" actId="1076"/>
          <ac:spMkLst>
            <pc:docMk/>
            <pc:sldMk cId="540597255" sldId="2660"/>
            <ac:spMk id="10" creationId="{A96C5F18-F255-5644-A44D-EBB18EB47AE1}"/>
          </ac:spMkLst>
        </pc:spChg>
        <pc:grpChg chg="add">
          <ac:chgData name="魏 星达" userId="ca17b13798aa44f7" providerId="LiveId" clId="{D8B5E3FB-3C5E-744C-8B7A-0B9AC8CAAA61}" dt="2021-11-11T13:22:10.859" v="2371" actId="164"/>
          <ac:grpSpMkLst>
            <pc:docMk/>
            <pc:sldMk cId="540597255" sldId="2660"/>
            <ac:grpSpMk id="13" creationId="{AEC1477F-6562-1E4C-B441-91A0061267D3}"/>
          </ac:grpSpMkLst>
        </pc:grpChg>
      </pc:sldChg>
      <pc:sldChg chg="addSp delSp modSp add mod">
        <pc:chgData name="魏 星达" userId="ca17b13798aa44f7" providerId="LiveId" clId="{D8B5E3FB-3C5E-744C-8B7A-0B9AC8CAAA61}" dt="2021-11-11T13:25:54.501" v="2410" actId="207"/>
        <pc:sldMkLst>
          <pc:docMk/>
          <pc:sldMk cId="3140817402" sldId="2661"/>
        </pc:sldMkLst>
        <pc:spChg chg="del">
          <ac:chgData name="魏 星达" userId="ca17b13798aa44f7" providerId="LiveId" clId="{D8B5E3FB-3C5E-744C-8B7A-0B9AC8CAAA61}" dt="2021-11-11T13:22:22.067" v="2374" actId="478"/>
          <ac:spMkLst>
            <pc:docMk/>
            <pc:sldMk cId="3140817402" sldId="2661"/>
            <ac:spMk id="3" creationId="{BD71F9EC-ADE1-9F42-A61D-06DD2A0FAD9E}"/>
          </ac:spMkLst>
        </pc:spChg>
        <pc:spChg chg="mod">
          <ac:chgData name="魏 星达" userId="ca17b13798aa44f7" providerId="LiveId" clId="{D8B5E3FB-3C5E-744C-8B7A-0B9AC8CAAA61}" dt="2021-11-11T13:22:41.420" v="2375"/>
          <ac:spMkLst>
            <pc:docMk/>
            <pc:sldMk cId="3140817402" sldId="2661"/>
            <ac:spMk id="15" creationId="{2944F125-219F-6340-AB71-19FB46EEA948}"/>
          </ac:spMkLst>
        </pc:spChg>
        <pc:spChg chg="mod">
          <ac:chgData name="魏 星达" userId="ca17b13798aa44f7" providerId="LiveId" clId="{D8B5E3FB-3C5E-744C-8B7A-0B9AC8CAAA61}" dt="2021-11-11T13:22:47.235" v="2377" actId="20577"/>
          <ac:spMkLst>
            <pc:docMk/>
            <pc:sldMk cId="3140817402" sldId="2661"/>
            <ac:spMk id="16" creationId="{8F4BC04C-FCDF-7046-8076-C2BAC77DBCCF}"/>
          </ac:spMkLst>
        </pc:spChg>
        <pc:spChg chg="add mod">
          <ac:chgData name="魏 星达" userId="ca17b13798aa44f7" providerId="LiveId" clId="{D8B5E3FB-3C5E-744C-8B7A-0B9AC8CAAA61}" dt="2021-11-11T13:24:21.459" v="2386" actId="14100"/>
          <ac:spMkLst>
            <pc:docMk/>
            <pc:sldMk cId="3140817402" sldId="2661"/>
            <ac:spMk id="17" creationId="{7185CA2C-8891-8246-92E0-DFC7D2400F87}"/>
          </ac:spMkLst>
        </pc:spChg>
        <pc:spChg chg="add del">
          <ac:chgData name="魏 星达" userId="ca17b13798aa44f7" providerId="LiveId" clId="{D8B5E3FB-3C5E-744C-8B7A-0B9AC8CAAA61}" dt="2021-11-11T13:24:48.473" v="2388" actId="478"/>
          <ac:spMkLst>
            <pc:docMk/>
            <pc:sldMk cId="3140817402" sldId="2661"/>
            <ac:spMk id="18" creationId="{4A70967D-06D7-A245-A8E3-5EECCD1F29C7}"/>
          </ac:spMkLst>
        </pc:spChg>
        <pc:spChg chg="add">
          <ac:chgData name="魏 星达" userId="ca17b13798aa44f7" providerId="LiveId" clId="{D8B5E3FB-3C5E-744C-8B7A-0B9AC8CAAA61}" dt="2021-11-11T13:24:56.608" v="2389" actId="11529"/>
          <ac:spMkLst>
            <pc:docMk/>
            <pc:sldMk cId="3140817402" sldId="2661"/>
            <ac:spMk id="19" creationId="{22247B93-5A8F-7842-B138-64F09E9FACA2}"/>
          </ac:spMkLst>
        </pc:spChg>
        <pc:spChg chg="add mod">
          <ac:chgData name="魏 星达" userId="ca17b13798aa44f7" providerId="LiveId" clId="{D8B5E3FB-3C5E-744C-8B7A-0B9AC8CAAA61}" dt="2021-11-11T13:25:50.564" v="2408" actId="14100"/>
          <ac:spMkLst>
            <pc:docMk/>
            <pc:sldMk cId="3140817402" sldId="2661"/>
            <ac:spMk id="20" creationId="{8F20A878-79D6-BD4D-9D04-8DD99B966550}"/>
          </ac:spMkLst>
        </pc:spChg>
        <pc:spChg chg="add mod">
          <ac:chgData name="魏 星达" userId="ca17b13798aa44f7" providerId="LiveId" clId="{D8B5E3FB-3C5E-744C-8B7A-0B9AC8CAAA61}" dt="2021-11-11T13:25:54.501" v="2410" actId="207"/>
          <ac:spMkLst>
            <pc:docMk/>
            <pc:sldMk cId="3140817402" sldId="2661"/>
            <ac:spMk id="21" creationId="{6F846502-8DBE-2245-BE8C-B58265F7FC35}"/>
          </ac:spMkLst>
        </pc:spChg>
        <pc:grpChg chg="add mod">
          <ac:chgData name="魏 星达" userId="ca17b13798aa44f7" providerId="LiveId" clId="{D8B5E3FB-3C5E-744C-8B7A-0B9AC8CAAA61}" dt="2021-11-11T13:22:45.296" v="2376" actId="1076"/>
          <ac:grpSpMkLst>
            <pc:docMk/>
            <pc:sldMk cId="3140817402" sldId="2661"/>
            <ac:grpSpMk id="14" creationId="{B401835B-8C24-674D-ABE3-8C9E6A5DCC79}"/>
          </ac:grpSpMkLst>
        </pc:grpChg>
      </pc:sldChg>
      <pc:sldChg chg="addSp delSp modSp add mod">
        <pc:chgData name="魏 星达" userId="ca17b13798aa44f7" providerId="LiveId" clId="{D8B5E3FB-3C5E-744C-8B7A-0B9AC8CAAA61}" dt="2021-11-11T13:27:23.854" v="2427" actId="1076"/>
        <pc:sldMkLst>
          <pc:docMk/>
          <pc:sldMk cId="2541025214" sldId="2662"/>
        </pc:sldMkLst>
        <pc:spChg chg="mod">
          <ac:chgData name="魏 星达" userId="ca17b13798aa44f7" providerId="LiveId" clId="{D8B5E3FB-3C5E-744C-8B7A-0B9AC8CAAA61}" dt="2021-11-11T13:26:56.713" v="2417" actId="14100"/>
          <ac:spMkLst>
            <pc:docMk/>
            <pc:sldMk cId="2541025214" sldId="2662"/>
            <ac:spMk id="17" creationId="{7185CA2C-8891-8246-92E0-DFC7D2400F87}"/>
          </ac:spMkLst>
        </pc:spChg>
        <pc:spChg chg="del">
          <ac:chgData name="魏 星达" userId="ca17b13798aa44f7" providerId="LiveId" clId="{D8B5E3FB-3C5E-744C-8B7A-0B9AC8CAAA61}" dt="2021-11-11T13:26:37.544" v="2412" actId="478"/>
          <ac:spMkLst>
            <pc:docMk/>
            <pc:sldMk cId="2541025214" sldId="2662"/>
            <ac:spMk id="19" creationId="{22247B93-5A8F-7842-B138-64F09E9FACA2}"/>
          </ac:spMkLst>
        </pc:spChg>
        <pc:spChg chg="del">
          <ac:chgData name="魏 星达" userId="ca17b13798aa44f7" providerId="LiveId" clId="{D8B5E3FB-3C5E-744C-8B7A-0B9AC8CAAA61}" dt="2021-11-11T13:26:38.959" v="2413" actId="478"/>
          <ac:spMkLst>
            <pc:docMk/>
            <pc:sldMk cId="2541025214" sldId="2662"/>
            <ac:spMk id="20" creationId="{8F20A878-79D6-BD4D-9D04-8DD99B966550}"/>
          </ac:spMkLst>
        </pc:spChg>
        <pc:spChg chg="del">
          <ac:chgData name="魏 星达" userId="ca17b13798aa44f7" providerId="LiveId" clId="{D8B5E3FB-3C5E-744C-8B7A-0B9AC8CAAA61}" dt="2021-11-11T13:26:37.544" v="2412" actId="478"/>
          <ac:spMkLst>
            <pc:docMk/>
            <pc:sldMk cId="2541025214" sldId="2662"/>
            <ac:spMk id="21" creationId="{6F846502-8DBE-2245-BE8C-B58265F7FC35}"/>
          </ac:spMkLst>
        </pc:spChg>
        <pc:spChg chg="mod">
          <ac:chgData name="魏 星达" userId="ca17b13798aa44f7" providerId="LiveId" clId="{D8B5E3FB-3C5E-744C-8B7A-0B9AC8CAAA61}" dt="2021-11-11T13:27:16.108" v="2425" actId="207"/>
          <ac:spMkLst>
            <pc:docMk/>
            <pc:sldMk cId="2541025214" sldId="2662"/>
            <ac:spMk id="23" creationId="{C4B5DE50-6F9D-7041-96A7-4C77A703F641}"/>
          </ac:spMkLst>
        </pc:spChg>
        <pc:spChg chg="mod">
          <ac:chgData name="魏 星达" userId="ca17b13798aa44f7" providerId="LiveId" clId="{D8B5E3FB-3C5E-744C-8B7A-0B9AC8CAAA61}" dt="2021-11-11T13:27:20.933" v="2426" actId="1076"/>
          <ac:spMkLst>
            <pc:docMk/>
            <pc:sldMk cId="2541025214" sldId="2662"/>
            <ac:spMk id="24" creationId="{A3F981AA-2B2E-854D-B424-4D9A44A6F449}"/>
          </ac:spMkLst>
        </pc:spChg>
        <pc:grpChg chg="add mod">
          <ac:chgData name="魏 星达" userId="ca17b13798aa44f7" providerId="LiveId" clId="{D8B5E3FB-3C5E-744C-8B7A-0B9AC8CAAA61}" dt="2021-11-11T13:27:23.854" v="2427" actId="1076"/>
          <ac:grpSpMkLst>
            <pc:docMk/>
            <pc:sldMk cId="2541025214" sldId="2662"/>
            <ac:grpSpMk id="22" creationId="{655B038C-870D-044F-A821-06BACE0F050A}"/>
          </ac:grpSpMkLst>
        </pc:grpChg>
      </pc:sldChg>
      <pc:sldChg chg="add del">
        <pc:chgData name="魏 星达" userId="ca17b13798aa44f7" providerId="LiveId" clId="{D8B5E3FB-3C5E-744C-8B7A-0B9AC8CAAA61}" dt="2021-11-11T13:24:15.467" v="2383"/>
        <pc:sldMkLst>
          <pc:docMk/>
          <pc:sldMk cId="3466828820" sldId="2662"/>
        </pc:sldMkLst>
      </pc:sldChg>
      <pc:sldChg chg="addSp modSp add mod">
        <pc:chgData name="魏 星达" userId="ca17b13798aa44f7" providerId="LiveId" clId="{D8B5E3FB-3C5E-744C-8B7A-0B9AC8CAAA61}" dt="2021-11-11T13:50:31.550" v="2436" actId="1076"/>
        <pc:sldMkLst>
          <pc:docMk/>
          <pc:sldMk cId="1269651683" sldId="2663"/>
        </pc:sldMkLst>
        <pc:spChg chg="mod">
          <ac:chgData name="魏 星达" userId="ca17b13798aa44f7" providerId="LiveId" clId="{D8B5E3FB-3C5E-744C-8B7A-0B9AC8CAAA61}" dt="2021-11-11T13:50:31.550" v="2436" actId="1076"/>
          <ac:spMkLst>
            <pc:docMk/>
            <pc:sldMk cId="1269651683" sldId="2663"/>
            <ac:spMk id="17" creationId="{7185CA2C-8891-8246-92E0-DFC7D2400F87}"/>
          </ac:spMkLst>
        </pc:spChg>
        <pc:spChg chg="mod">
          <ac:chgData name="魏 星达" userId="ca17b13798aa44f7" providerId="LiveId" clId="{D8B5E3FB-3C5E-744C-8B7A-0B9AC8CAAA61}" dt="2021-11-11T13:44:28.837" v="2432"/>
          <ac:spMkLst>
            <pc:docMk/>
            <pc:sldMk cId="1269651683" sldId="2663"/>
            <ac:spMk id="21" creationId="{8916E5FB-D220-5446-ADEC-8E937AFBAC33}"/>
          </ac:spMkLst>
        </pc:spChg>
        <pc:spChg chg="mod">
          <ac:chgData name="魏 星达" userId="ca17b13798aa44f7" providerId="LiveId" clId="{D8B5E3FB-3C5E-744C-8B7A-0B9AC8CAAA61}" dt="2021-11-11T13:44:33.154" v="2434" actId="20577"/>
          <ac:spMkLst>
            <pc:docMk/>
            <pc:sldMk cId="1269651683" sldId="2663"/>
            <ac:spMk id="25" creationId="{A8F69B50-9565-2040-B529-44400D642B11}"/>
          </ac:spMkLst>
        </pc:spChg>
        <pc:grpChg chg="add mod">
          <ac:chgData name="魏 星达" userId="ca17b13798aa44f7" providerId="LiveId" clId="{D8B5E3FB-3C5E-744C-8B7A-0B9AC8CAAA61}" dt="2021-11-11T13:44:38.354" v="2435" actId="1076"/>
          <ac:grpSpMkLst>
            <pc:docMk/>
            <pc:sldMk cId="1269651683" sldId="2663"/>
            <ac:grpSpMk id="20" creationId="{7700C439-5DC7-B840-997A-D87ADC2B2FF8}"/>
          </ac:grpSpMkLst>
        </pc:grpChg>
      </pc:sldChg>
      <pc:sldChg chg="addSp modSp add mod">
        <pc:chgData name="魏 星达" userId="ca17b13798aa44f7" providerId="LiveId" clId="{D8B5E3FB-3C5E-744C-8B7A-0B9AC8CAAA61}" dt="2021-11-11T13:51:39.160" v="2447" actId="11529"/>
        <pc:sldMkLst>
          <pc:docMk/>
          <pc:sldMk cId="865845595" sldId="2664"/>
        </pc:sldMkLst>
        <pc:spChg chg="add">
          <ac:chgData name="魏 星达" userId="ca17b13798aa44f7" providerId="LiveId" clId="{D8B5E3FB-3C5E-744C-8B7A-0B9AC8CAAA61}" dt="2021-11-11T13:51:39.160" v="2447" actId="11529"/>
          <ac:spMkLst>
            <pc:docMk/>
            <pc:sldMk cId="865845595" sldId="2664"/>
            <ac:spMk id="3" creationId="{53910223-E900-7E4A-AA8B-2D53F0520E16}"/>
          </ac:spMkLst>
        </pc:spChg>
        <pc:spChg chg="mod">
          <ac:chgData name="魏 星达" userId="ca17b13798aa44f7" providerId="LiveId" clId="{D8B5E3FB-3C5E-744C-8B7A-0B9AC8CAAA61}" dt="2021-11-11T13:50:52.253" v="2439" actId="1076"/>
          <ac:spMkLst>
            <pc:docMk/>
            <pc:sldMk cId="865845595" sldId="2664"/>
            <ac:spMk id="9" creationId="{EFC10CAC-8EC3-3444-B231-3A502AE854D0}"/>
          </ac:spMkLst>
        </pc:spChg>
        <pc:spChg chg="mod">
          <ac:chgData name="魏 星达" userId="ca17b13798aa44f7" providerId="LiveId" clId="{D8B5E3FB-3C5E-744C-8B7A-0B9AC8CAAA61}" dt="2021-11-11T13:51:09.841" v="2443" actId="1076"/>
          <ac:spMkLst>
            <pc:docMk/>
            <pc:sldMk cId="865845595" sldId="2664"/>
            <ac:spMk id="17" creationId="{7185CA2C-8891-8246-92E0-DFC7D2400F87}"/>
          </ac:spMkLst>
        </pc:spChg>
        <pc:spChg chg="mod">
          <ac:chgData name="魏 星达" userId="ca17b13798aa44f7" providerId="LiveId" clId="{D8B5E3FB-3C5E-744C-8B7A-0B9AC8CAAA61}" dt="2021-11-11T13:51:12.557" v="2444"/>
          <ac:spMkLst>
            <pc:docMk/>
            <pc:sldMk cId="865845595" sldId="2664"/>
            <ac:spMk id="27" creationId="{36C61B18-0AEF-6543-93B4-300794E3339D}"/>
          </ac:spMkLst>
        </pc:spChg>
        <pc:spChg chg="mod">
          <ac:chgData name="魏 星达" userId="ca17b13798aa44f7" providerId="LiveId" clId="{D8B5E3FB-3C5E-744C-8B7A-0B9AC8CAAA61}" dt="2021-11-11T13:51:19.598" v="2446" actId="20577"/>
          <ac:spMkLst>
            <pc:docMk/>
            <pc:sldMk cId="865845595" sldId="2664"/>
            <ac:spMk id="28" creationId="{796234D5-1300-BC44-B277-ADF445EC6F5E}"/>
          </ac:spMkLst>
        </pc:spChg>
        <pc:grpChg chg="add mod">
          <ac:chgData name="魏 星达" userId="ca17b13798aa44f7" providerId="LiveId" clId="{D8B5E3FB-3C5E-744C-8B7A-0B9AC8CAAA61}" dt="2021-11-11T13:51:16.390" v="2445" actId="1076"/>
          <ac:grpSpMkLst>
            <pc:docMk/>
            <pc:sldMk cId="865845595" sldId="2664"/>
            <ac:grpSpMk id="26" creationId="{ED386408-6186-2640-B8C0-BF43E036B8C7}"/>
          </ac:grpSpMkLst>
        </pc:grpChg>
      </pc:sldChg>
      <pc:sldChg chg="addSp delSp modSp add mod modAnim">
        <pc:chgData name="魏 星达" userId="ca17b13798aa44f7" providerId="LiveId" clId="{D8B5E3FB-3C5E-744C-8B7A-0B9AC8CAAA61}" dt="2021-11-11T13:53:59.538" v="2586" actId="2711"/>
        <pc:sldMkLst>
          <pc:docMk/>
          <pc:sldMk cId="1519343185" sldId="2665"/>
        </pc:sldMkLst>
        <pc:spChg chg="del">
          <ac:chgData name="魏 星达" userId="ca17b13798aa44f7" providerId="LiveId" clId="{D8B5E3FB-3C5E-744C-8B7A-0B9AC8CAAA61}" dt="2021-11-11T13:52:12.366" v="2450" actId="478"/>
          <ac:spMkLst>
            <pc:docMk/>
            <pc:sldMk cId="1519343185" sldId="2665"/>
            <ac:spMk id="3" creationId="{53910223-E900-7E4A-AA8B-2D53F0520E16}"/>
          </ac:spMkLst>
        </pc:spChg>
        <pc:spChg chg="del">
          <ac:chgData name="魏 星达" userId="ca17b13798aa44f7" providerId="LiveId" clId="{D8B5E3FB-3C5E-744C-8B7A-0B9AC8CAAA61}" dt="2021-11-11T13:52:09.798" v="2449" actId="478"/>
          <ac:spMkLst>
            <pc:docMk/>
            <pc:sldMk cId="1519343185" sldId="2665"/>
            <ac:spMk id="17" creationId="{7185CA2C-8891-8246-92E0-DFC7D2400F87}"/>
          </ac:spMkLst>
        </pc:spChg>
        <pc:spChg chg="mod">
          <ac:chgData name="魏 星达" userId="ca17b13798aa44f7" providerId="LiveId" clId="{D8B5E3FB-3C5E-744C-8B7A-0B9AC8CAAA61}" dt="2021-11-11T13:52:15.686" v="2451"/>
          <ac:spMkLst>
            <pc:docMk/>
            <pc:sldMk cId="1519343185" sldId="2665"/>
            <ac:spMk id="30" creationId="{2B158A7F-37FB-9547-816A-45429B3C8824}"/>
          </ac:spMkLst>
        </pc:spChg>
        <pc:spChg chg="mod">
          <ac:chgData name="魏 星达" userId="ca17b13798aa44f7" providerId="LiveId" clId="{D8B5E3FB-3C5E-744C-8B7A-0B9AC8CAAA61}" dt="2021-11-11T13:52:32.261" v="2458" actId="20577"/>
          <ac:spMkLst>
            <pc:docMk/>
            <pc:sldMk cId="1519343185" sldId="2665"/>
            <ac:spMk id="31" creationId="{05396585-2617-7F4A-AC7A-F035D5189714}"/>
          </ac:spMkLst>
        </pc:spChg>
        <pc:spChg chg="add mod">
          <ac:chgData name="魏 星达" userId="ca17b13798aa44f7" providerId="LiveId" clId="{D8B5E3FB-3C5E-744C-8B7A-0B9AC8CAAA61}" dt="2021-11-11T13:52:46.612" v="2461" actId="14100"/>
          <ac:spMkLst>
            <pc:docMk/>
            <pc:sldMk cId="1519343185" sldId="2665"/>
            <ac:spMk id="32" creationId="{A6A41E46-9A2A-9841-BDE0-8E5EC2C9F79E}"/>
          </ac:spMkLst>
        </pc:spChg>
        <pc:spChg chg="add mod">
          <ac:chgData name="魏 星达" userId="ca17b13798aa44f7" providerId="LiveId" clId="{D8B5E3FB-3C5E-744C-8B7A-0B9AC8CAAA61}" dt="2021-11-11T13:53:59.538" v="2586" actId="2711"/>
          <ac:spMkLst>
            <pc:docMk/>
            <pc:sldMk cId="1519343185" sldId="2665"/>
            <ac:spMk id="33" creationId="{DCF4113F-67C6-F244-80B2-0C588C993F48}"/>
          </ac:spMkLst>
        </pc:spChg>
        <pc:grpChg chg="add mod">
          <ac:chgData name="魏 星达" userId="ca17b13798aa44f7" providerId="LiveId" clId="{D8B5E3FB-3C5E-744C-8B7A-0B9AC8CAAA61}" dt="2021-11-11T13:52:55.845" v="2463" actId="166"/>
          <ac:grpSpMkLst>
            <pc:docMk/>
            <pc:sldMk cId="1519343185" sldId="2665"/>
            <ac:grpSpMk id="29" creationId="{3497770C-014E-7D4D-8835-559A576EA193}"/>
          </ac:grpSpMkLst>
        </pc:grpChg>
      </pc:sldChg>
      <pc:sldChg chg="addSp delSp modSp new mod">
        <pc:chgData name="魏 星达" userId="ca17b13798aa44f7" providerId="LiveId" clId="{D8B5E3FB-3C5E-744C-8B7A-0B9AC8CAAA61}" dt="2021-11-11T14:15:46.365" v="3563" actId="20577"/>
        <pc:sldMkLst>
          <pc:docMk/>
          <pc:sldMk cId="1158028843" sldId="2666"/>
        </pc:sldMkLst>
        <pc:spChg chg="mod">
          <ac:chgData name="魏 星达" userId="ca17b13798aa44f7" providerId="LiveId" clId="{D8B5E3FB-3C5E-744C-8B7A-0B9AC8CAAA61}" dt="2021-11-11T13:54:15.370" v="2604" actId="20577"/>
          <ac:spMkLst>
            <pc:docMk/>
            <pc:sldMk cId="1158028843" sldId="2666"/>
            <ac:spMk id="2" creationId="{C754FF9D-783B-914B-BE72-18632971A569}"/>
          </ac:spMkLst>
        </pc:spChg>
        <pc:spChg chg="mod">
          <ac:chgData name="魏 星达" userId="ca17b13798aa44f7" providerId="LiveId" clId="{D8B5E3FB-3C5E-744C-8B7A-0B9AC8CAAA61}" dt="2021-11-11T14:15:46.365" v="3563" actId="20577"/>
          <ac:spMkLst>
            <pc:docMk/>
            <pc:sldMk cId="1158028843" sldId="2666"/>
            <ac:spMk id="3" creationId="{8875F29D-6F03-5E47-B514-C6C701495B6D}"/>
          </ac:spMkLst>
        </pc:spChg>
        <pc:picChg chg="add del">
          <ac:chgData name="魏 星达" userId="ca17b13798aa44f7" providerId="LiveId" clId="{D8B5E3FB-3C5E-744C-8B7A-0B9AC8CAAA61}" dt="2021-11-11T13:54:11.840" v="2589"/>
          <ac:picMkLst>
            <pc:docMk/>
            <pc:sldMk cId="1158028843" sldId="2666"/>
            <ac:picMk id="1025" creationId="{32172DB1-2AE4-1842-B303-D66CB319F768}"/>
          </ac:picMkLst>
        </pc:picChg>
      </pc:sldChg>
      <pc:sldChg chg="modSp add mod">
        <pc:chgData name="魏 星达" userId="ca17b13798aa44f7" providerId="LiveId" clId="{D8B5E3FB-3C5E-744C-8B7A-0B9AC8CAAA61}" dt="2021-11-11T13:57:25.564" v="2783" actId="14100"/>
        <pc:sldMkLst>
          <pc:docMk/>
          <pc:sldMk cId="1373776168" sldId="2667"/>
        </pc:sldMkLst>
        <pc:spChg chg="mod">
          <ac:chgData name="魏 星达" userId="ca17b13798aa44f7" providerId="LiveId" clId="{D8B5E3FB-3C5E-744C-8B7A-0B9AC8CAAA61}" dt="2021-11-11T13:57:25.564" v="2783" actId="14100"/>
          <ac:spMkLst>
            <pc:docMk/>
            <pc:sldMk cId="1373776168" sldId="2667"/>
            <ac:spMk id="5" creationId="{97D26A45-D7D5-FE4E-BC73-ECEFF2A8A874}"/>
          </ac:spMkLst>
        </pc:spChg>
      </pc:sldChg>
      <pc:sldChg chg="addSp delSp modSp new mod">
        <pc:chgData name="魏 星达" userId="ca17b13798aa44f7" providerId="LiveId" clId="{D8B5E3FB-3C5E-744C-8B7A-0B9AC8CAAA61}" dt="2021-11-11T14:13:29.047" v="3440" actId="1076"/>
        <pc:sldMkLst>
          <pc:docMk/>
          <pc:sldMk cId="2503516562" sldId="2668"/>
        </pc:sldMkLst>
        <pc:spChg chg="mod">
          <ac:chgData name="魏 星达" userId="ca17b13798aa44f7" providerId="LiveId" clId="{D8B5E3FB-3C5E-744C-8B7A-0B9AC8CAAA61}" dt="2021-11-11T14:01:50.288" v="3051"/>
          <ac:spMkLst>
            <pc:docMk/>
            <pc:sldMk cId="2503516562" sldId="2668"/>
            <ac:spMk id="2" creationId="{940421BF-4CC0-C646-B330-307B4A4F94E0}"/>
          </ac:spMkLst>
        </pc:spChg>
        <pc:spChg chg="del">
          <ac:chgData name="魏 星达" userId="ca17b13798aa44f7" providerId="LiveId" clId="{D8B5E3FB-3C5E-744C-8B7A-0B9AC8CAAA61}" dt="2021-11-11T14:02:12.600" v="3054" actId="478"/>
          <ac:spMkLst>
            <pc:docMk/>
            <pc:sldMk cId="2503516562" sldId="2668"/>
            <ac:spMk id="3" creationId="{879073C2-974F-E34F-AE68-DD9F8CC0A2D9}"/>
          </ac:spMkLst>
        </pc:spChg>
        <pc:spChg chg="add del mod">
          <ac:chgData name="魏 星达" userId="ca17b13798aa44f7" providerId="LiveId" clId="{D8B5E3FB-3C5E-744C-8B7A-0B9AC8CAAA61}" dt="2021-11-11T14:05:44.490" v="3142" actId="478"/>
          <ac:spMkLst>
            <pc:docMk/>
            <pc:sldMk cId="2503516562" sldId="2668"/>
            <ac:spMk id="5" creationId="{E05BF90F-D109-4848-899C-7B006673D199}"/>
          </ac:spMkLst>
        </pc:spChg>
        <pc:spChg chg="add mod">
          <ac:chgData name="魏 星达" userId="ca17b13798aa44f7" providerId="LiveId" clId="{D8B5E3FB-3C5E-744C-8B7A-0B9AC8CAAA61}" dt="2021-11-11T14:12:22.818" v="3393" actId="1076"/>
          <ac:spMkLst>
            <pc:docMk/>
            <pc:sldMk cId="2503516562" sldId="2668"/>
            <ac:spMk id="7" creationId="{18F959E1-74AD-D34E-B6A3-8E4CAFE38295}"/>
          </ac:spMkLst>
        </pc:spChg>
        <pc:spChg chg="mod">
          <ac:chgData name="魏 星达" userId="ca17b13798aa44f7" providerId="LiveId" clId="{D8B5E3FB-3C5E-744C-8B7A-0B9AC8CAAA61}" dt="2021-11-11T14:02:07.181" v="3053"/>
          <ac:spMkLst>
            <pc:docMk/>
            <pc:sldMk cId="2503516562" sldId="2668"/>
            <ac:spMk id="9" creationId="{1AC781FF-0D34-2D47-8819-1716391C8673}"/>
          </ac:spMkLst>
        </pc:spChg>
        <pc:spChg chg="mod">
          <ac:chgData name="魏 星达" userId="ca17b13798aa44f7" providerId="LiveId" clId="{D8B5E3FB-3C5E-744C-8B7A-0B9AC8CAAA61}" dt="2021-11-11T14:02:49.529" v="3118" actId="20577"/>
          <ac:spMkLst>
            <pc:docMk/>
            <pc:sldMk cId="2503516562" sldId="2668"/>
            <ac:spMk id="10" creationId="{72E23887-BD1B-4847-93F3-BD22F25B1992}"/>
          </ac:spMkLst>
        </pc:spChg>
        <pc:spChg chg="add del mod">
          <ac:chgData name="魏 星达" userId="ca17b13798aa44f7" providerId="LiveId" clId="{D8B5E3FB-3C5E-744C-8B7A-0B9AC8CAAA61}" dt="2021-11-11T14:05:21.690" v="3126" actId="478"/>
          <ac:spMkLst>
            <pc:docMk/>
            <pc:sldMk cId="2503516562" sldId="2668"/>
            <ac:spMk id="11" creationId="{A2364C87-BF7D-6D47-80EF-6849E6AFC2A2}"/>
          </ac:spMkLst>
        </pc:spChg>
        <pc:spChg chg="add mod">
          <ac:chgData name="魏 星达" userId="ca17b13798aa44f7" providerId="LiveId" clId="{D8B5E3FB-3C5E-744C-8B7A-0B9AC8CAAA61}" dt="2021-11-11T14:12:33.870" v="3396" actId="113"/>
          <ac:spMkLst>
            <pc:docMk/>
            <pc:sldMk cId="2503516562" sldId="2668"/>
            <ac:spMk id="12" creationId="{D995F120-9CDB-6243-9E73-2FC8ECE56173}"/>
          </ac:spMkLst>
        </pc:spChg>
        <pc:spChg chg="add mod">
          <ac:chgData name="魏 星达" userId="ca17b13798aa44f7" providerId="LiveId" clId="{D8B5E3FB-3C5E-744C-8B7A-0B9AC8CAAA61}" dt="2021-11-11T14:12:50.835" v="3408" actId="1076"/>
          <ac:spMkLst>
            <pc:docMk/>
            <pc:sldMk cId="2503516562" sldId="2668"/>
            <ac:spMk id="13" creationId="{B2DF63F1-18F6-854B-94EE-D1229DEF9489}"/>
          </ac:spMkLst>
        </pc:spChg>
        <pc:spChg chg="add mod">
          <ac:chgData name="魏 星达" userId="ca17b13798aa44f7" providerId="LiveId" clId="{D8B5E3FB-3C5E-744C-8B7A-0B9AC8CAAA61}" dt="2021-11-11T14:12:41.468" v="3407" actId="20577"/>
          <ac:spMkLst>
            <pc:docMk/>
            <pc:sldMk cId="2503516562" sldId="2668"/>
            <ac:spMk id="14" creationId="{6FE1C20D-203E-7046-8DA7-AE974D90A1E3}"/>
          </ac:spMkLst>
        </pc:spChg>
        <pc:grpChg chg="add del mod">
          <ac:chgData name="魏 星达" userId="ca17b13798aa44f7" providerId="LiveId" clId="{D8B5E3FB-3C5E-744C-8B7A-0B9AC8CAAA61}" dt="2021-11-11T14:02:51.896" v="3119" actId="478"/>
          <ac:grpSpMkLst>
            <pc:docMk/>
            <pc:sldMk cId="2503516562" sldId="2668"/>
            <ac:grpSpMk id="8" creationId="{DCE7FFA0-D381-0A40-BC70-A1FC4837C74A}"/>
          </ac:grpSpMkLst>
        </pc:grpChg>
        <pc:picChg chg="add mod">
          <ac:chgData name="魏 星达" userId="ca17b13798aa44f7" providerId="LiveId" clId="{D8B5E3FB-3C5E-744C-8B7A-0B9AC8CAAA61}" dt="2021-11-11T14:13:29.047" v="3440" actId="1076"/>
          <ac:picMkLst>
            <pc:docMk/>
            <pc:sldMk cId="2503516562" sldId="2668"/>
            <ac:picMk id="6" creationId="{BD7D0F76-8BCB-2348-9444-7F04E0F0560C}"/>
          </ac:picMkLst>
        </pc:picChg>
      </pc:sldChg>
      <pc:sldChg chg="addSp modSp new mod modNotesTx">
        <pc:chgData name="魏 星达" userId="ca17b13798aa44f7" providerId="LiveId" clId="{D8B5E3FB-3C5E-744C-8B7A-0B9AC8CAAA61}" dt="2021-11-11T14:31:43.120" v="4257" actId="20577"/>
        <pc:sldMkLst>
          <pc:docMk/>
          <pc:sldMk cId="425916446" sldId="2669"/>
        </pc:sldMkLst>
        <pc:spChg chg="mod">
          <ac:chgData name="魏 星达" userId="ca17b13798aa44f7" providerId="LiveId" clId="{D8B5E3FB-3C5E-744C-8B7A-0B9AC8CAAA61}" dt="2021-11-11T14:13:34.392" v="3442"/>
          <ac:spMkLst>
            <pc:docMk/>
            <pc:sldMk cId="425916446" sldId="2669"/>
            <ac:spMk id="2" creationId="{14A3A69F-C2AB-B644-952E-A8D63F606B30}"/>
          </ac:spMkLst>
        </pc:spChg>
        <pc:spChg chg="mod">
          <ac:chgData name="魏 星达" userId="ca17b13798aa44f7" providerId="LiveId" clId="{D8B5E3FB-3C5E-744C-8B7A-0B9AC8CAAA61}" dt="2021-11-11T14:31:43.120" v="4257" actId="20577"/>
          <ac:spMkLst>
            <pc:docMk/>
            <pc:sldMk cId="425916446" sldId="2669"/>
            <ac:spMk id="3" creationId="{4E731132-F9DC-E142-A514-AC4738C1743A}"/>
          </ac:spMkLst>
        </pc:spChg>
        <pc:picChg chg="add mod">
          <ac:chgData name="魏 星达" userId="ca17b13798aa44f7" providerId="LiveId" clId="{D8B5E3FB-3C5E-744C-8B7A-0B9AC8CAAA61}" dt="2021-11-11T14:19:40.281" v="3684" actId="1076"/>
          <ac:picMkLst>
            <pc:docMk/>
            <pc:sldMk cId="425916446" sldId="2669"/>
            <ac:picMk id="2050" creationId="{80576CC5-E51B-DE4B-A9EA-54D689789BD5}"/>
          </ac:picMkLst>
        </pc:picChg>
      </pc:sldChg>
      <pc:sldChg chg="modSp add mod">
        <pc:chgData name="魏 星达" userId="ca17b13798aa44f7" providerId="LiveId" clId="{D8B5E3FB-3C5E-744C-8B7A-0B9AC8CAAA61}" dt="2021-11-11T14:20:59.739" v="3764" actId="14100"/>
        <pc:sldMkLst>
          <pc:docMk/>
          <pc:sldMk cId="1679533399" sldId="2670"/>
        </pc:sldMkLst>
        <pc:spChg chg="mod">
          <ac:chgData name="魏 星达" userId="ca17b13798aa44f7" providerId="LiveId" clId="{D8B5E3FB-3C5E-744C-8B7A-0B9AC8CAAA61}" dt="2021-11-11T14:20:59.739" v="3764" actId="14100"/>
          <ac:spMkLst>
            <pc:docMk/>
            <pc:sldMk cId="1679533399" sldId="2670"/>
            <ac:spMk id="5" creationId="{97D26A45-D7D5-FE4E-BC73-ECEFF2A8A874}"/>
          </ac:spMkLst>
        </pc:spChg>
      </pc:sldChg>
      <pc:sldChg chg="addSp modSp new mod">
        <pc:chgData name="魏 星达" userId="ca17b13798aa44f7" providerId="LiveId" clId="{D8B5E3FB-3C5E-744C-8B7A-0B9AC8CAAA61}" dt="2021-11-11T14:23:21.485" v="3966" actId="20577"/>
        <pc:sldMkLst>
          <pc:docMk/>
          <pc:sldMk cId="2135394466" sldId="2671"/>
        </pc:sldMkLst>
        <pc:spChg chg="mod">
          <ac:chgData name="魏 星达" userId="ca17b13798aa44f7" providerId="LiveId" clId="{D8B5E3FB-3C5E-744C-8B7A-0B9AC8CAAA61}" dt="2021-11-11T14:21:24.078" v="3797" actId="20577"/>
          <ac:spMkLst>
            <pc:docMk/>
            <pc:sldMk cId="2135394466" sldId="2671"/>
            <ac:spMk id="2" creationId="{D4108795-612C-0E40-A049-3A878313353A}"/>
          </ac:spMkLst>
        </pc:spChg>
        <pc:spChg chg="mod">
          <ac:chgData name="魏 星达" userId="ca17b13798aa44f7" providerId="LiveId" clId="{D8B5E3FB-3C5E-744C-8B7A-0B9AC8CAAA61}" dt="2021-11-11T14:23:21.485" v="3966" actId="20577"/>
          <ac:spMkLst>
            <pc:docMk/>
            <pc:sldMk cId="2135394466" sldId="2671"/>
            <ac:spMk id="3" creationId="{000AA379-BA1D-A34E-955A-D635ED6B8AF2}"/>
          </ac:spMkLst>
        </pc:spChg>
        <pc:spChg chg="add mod">
          <ac:chgData name="魏 星达" userId="ca17b13798aa44f7" providerId="LiveId" clId="{D8B5E3FB-3C5E-744C-8B7A-0B9AC8CAAA61}" dt="2021-11-11T14:22:54.259" v="3952" actId="1076"/>
          <ac:spMkLst>
            <pc:docMk/>
            <pc:sldMk cId="2135394466" sldId="2671"/>
            <ac:spMk id="5" creationId="{33921B69-40F2-6840-B547-80F0CFC2E2F4}"/>
          </ac:spMkLst>
        </pc:spChg>
      </pc:sldChg>
      <pc:sldChg chg="addSp modSp new mod">
        <pc:chgData name="魏 星达" userId="ca17b13798aa44f7" providerId="LiveId" clId="{D8B5E3FB-3C5E-744C-8B7A-0B9AC8CAAA61}" dt="2021-11-11T14:28:59.137" v="4255" actId="1076"/>
        <pc:sldMkLst>
          <pc:docMk/>
          <pc:sldMk cId="1263359609" sldId="2672"/>
        </pc:sldMkLst>
        <pc:spChg chg="mod">
          <ac:chgData name="魏 星达" userId="ca17b13798aa44f7" providerId="LiveId" clId="{D8B5E3FB-3C5E-744C-8B7A-0B9AC8CAAA61}" dt="2021-11-11T14:26:56.571" v="4091"/>
          <ac:spMkLst>
            <pc:docMk/>
            <pc:sldMk cId="1263359609" sldId="2672"/>
            <ac:spMk id="2" creationId="{5F40B18A-E104-5442-8BDD-0FF4209BFD0E}"/>
          </ac:spMkLst>
        </pc:spChg>
        <pc:spChg chg="mod">
          <ac:chgData name="魏 星达" userId="ca17b13798aa44f7" providerId="LiveId" clId="{D8B5E3FB-3C5E-744C-8B7A-0B9AC8CAAA61}" dt="2021-11-11T14:27:47.462" v="4243" actId="20577"/>
          <ac:spMkLst>
            <pc:docMk/>
            <pc:sldMk cId="1263359609" sldId="2672"/>
            <ac:spMk id="3" creationId="{8545337E-D791-AE46-B1D8-FF28486A20FF}"/>
          </ac:spMkLst>
        </pc:spChg>
        <pc:picChg chg="add mod">
          <ac:chgData name="魏 星达" userId="ca17b13798aa44f7" providerId="LiveId" clId="{D8B5E3FB-3C5E-744C-8B7A-0B9AC8CAAA61}" dt="2021-11-11T14:28:21.411" v="4247" actId="1076"/>
          <ac:picMkLst>
            <pc:docMk/>
            <pc:sldMk cId="1263359609" sldId="2672"/>
            <ac:picMk id="3074" creationId="{940FCDA4-E2A3-1744-8358-EBCDF584A5BB}"/>
          </ac:picMkLst>
        </pc:picChg>
        <pc:picChg chg="add mod">
          <ac:chgData name="魏 星达" userId="ca17b13798aa44f7" providerId="LiveId" clId="{D8B5E3FB-3C5E-744C-8B7A-0B9AC8CAAA61}" dt="2021-11-11T14:28:38.837" v="4250" actId="1076"/>
          <ac:picMkLst>
            <pc:docMk/>
            <pc:sldMk cId="1263359609" sldId="2672"/>
            <ac:picMk id="3076" creationId="{7EF02C47-1F28-3B47-BC1C-AC493D50572C}"/>
          </ac:picMkLst>
        </pc:picChg>
        <pc:picChg chg="add mod">
          <ac:chgData name="魏 星达" userId="ca17b13798aa44f7" providerId="LiveId" clId="{D8B5E3FB-3C5E-744C-8B7A-0B9AC8CAAA61}" dt="2021-11-11T14:28:59.137" v="4255" actId="1076"/>
          <ac:picMkLst>
            <pc:docMk/>
            <pc:sldMk cId="1263359609" sldId="2672"/>
            <ac:picMk id="3078" creationId="{592F0C14-4C0B-6D40-B1D9-4B77F2AC841B}"/>
          </ac:picMkLst>
        </pc:picChg>
      </pc:sldChg>
      <pc:sldChg chg="addSp delSp modSp new mod">
        <pc:chgData name="魏 星达" userId="ca17b13798aa44f7" providerId="LiveId" clId="{D8B5E3FB-3C5E-744C-8B7A-0B9AC8CAAA61}" dt="2021-11-11T14:26:38.827" v="4090" actId="20577"/>
        <pc:sldMkLst>
          <pc:docMk/>
          <pc:sldMk cId="1722823869" sldId="2673"/>
        </pc:sldMkLst>
        <pc:spChg chg="mod">
          <ac:chgData name="魏 星达" userId="ca17b13798aa44f7" providerId="LiveId" clId="{D8B5E3FB-3C5E-744C-8B7A-0B9AC8CAAA61}" dt="2021-11-11T14:24:05.022" v="3969"/>
          <ac:spMkLst>
            <pc:docMk/>
            <pc:sldMk cId="1722823869" sldId="2673"/>
            <ac:spMk id="2" creationId="{0E1E8ABE-6666-9941-BAAB-C1FEFCE5F2AD}"/>
          </ac:spMkLst>
        </pc:spChg>
        <pc:spChg chg="del">
          <ac:chgData name="魏 星达" userId="ca17b13798aa44f7" providerId="LiveId" clId="{D8B5E3FB-3C5E-744C-8B7A-0B9AC8CAAA61}" dt="2021-11-11T14:24:33.986" v="3972" actId="478"/>
          <ac:spMkLst>
            <pc:docMk/>
            <pc:sldMk cId="1722823869" sldId="2673"/>
            <ac:spMk id="3" creationId="{01DE7917-A34B-5541-94DC-7F3795E06809}"/>
          </ac:spMkLst>
        </pc:spChg>
        <pc:spChg chg="add mod">
          <ac:chgData name="魏 星达" userId="ca17b13798aa44f7" providerId="LiveId" clId="{D8B5E3FB-3C5E-744C-8B7A-0B9AC8CAAA61}" dt="2021-11-11T14:25:50.074" v="4071" actId="207"/>
          <ac:spMkLst>
            <pc:docMk/>
            <pc:sldMk cId="1722823869" sldId="2673"/>
            <ac:spMk id="6" creationId="{6B383912-0FEA-3846-81A5-82634269B69F}"/>
          </ac:spMkLst>
        </pc:spChg>
        <pc:spChg chg="add mod">
          <ac:chgData name="魏 星达" userId="ca17b13798aa44f7" providerId="LiveId" clId="{D8B5E3FB-3C5E-744C-8B7A-0B9AC8CAAA61}" dt="2021-11-11T14:25:58.886" v="4074" actId="1076"/>
          <ac:spMkLst>
            <pc:docMk/>
            <pc:sldMk cId="1722823869" sldId="2673"/>
            <ac:spMk id="7" creationId="{F925E96D-D57C-0E40-94F2-F1202386676F}"/>
          </ac:spMkLst>
        </pc:spChg>
        <pc:spChg chg="add del mod">
          <ac:chgData name="魏 星达" userId="ca17b13798aa44f7" providerId="LiveId" clId="{D8B5E3FB-3C5E-744C-8B7A-0B9AC8CAAA61}" dt="2021-11-11T14:26:10.399" v="4077" actId="478"/>
          <ac:spMkLst>
            <pc:docMk/>
            <pc:sldMk cId="1722823869" sldId="2673"/>
            <ac:spMk id="8" creationId="{CBCF0480-2B04-E242-8144-0C09C0782B53}"/>
          </ac:spMkLst>
        </pc:spChg>
        <pc:spChg chg="add mod">
          <ac:chgData name="魏 星达" userId="ca17b13798aa44f7" providerId="LiveId" clId="{D8B5E3FB-3C5E-744C-8B7A-0B9AC8CAAA61}" dt="2021-11-11T14:26:33.952" v="4084" actId="1076"/>
          <ac:spMkLst>
            <pc:docMk/>
            <pc:sldMk cId="1722823869" sldId="2673"/>
            <ac:spMk id="9" creationId="{9D960A69-689F-9A42-9DFC-3DC72EDA2C90}"/>
          </ac:spMkLst>
        </pc:spChg>
        <pc:spChg chg="add mod">
          <ac:chgData name="魏 星达" userId="ca17b13798aa44f7" providerId="LiveId" clId="{D8B5E3FB-3C5E-744C-8B7A-0B9AC8CAAA61}" dt="2021-11-11T14:26:38.827" v="4090" actId="20577"/>
          <ac:spMkLst>
            <pc:docMk/>
            <pc:sldMk cId="1722823869" sldId="2673"/>
            <ac:spMk id="10" creationId="{3D00FD6A-0938-1143-9217-E8FD92146DF9}"/>
          </ac:spMkLst>
        </pc:spChg>
        <pc:picChg chg="add mod">
          <ac:chgData name="魏 星达" userId="ca17b13798aa44f7" providerId="LiveId" clId="{D8B5E3FB-3C5E-744C-8B7A-0B9AC8CAAA61}" dt="2021-11-11T14:24:08.937" v="3970"/>
          <ac:picMkLst>
            <pc:docMk/>
            <pc:sldMk cId="1722823869" sldId="2673"/>
            <ac:picMk id="5" creationId="{65ECC2B7-C7AF-3B48-AACD-A406E552DC7C}"/>
          </ac:picMkLst>
        </pc:picChg>
      </pc:sldChg>
      <pc:sldChg chg="new del">
        <pc:chgData name="魏 星达" userId="ca17b13798aa44f7" providerId="LiveId" clId="{D8B5E3FB-3C5E-744C-8B7A-0B9AC8CAAA61}" dt="2021-11-11T14:35:57.013" v="4320" actId="2696"/>
        <pc:sldMkLst>
          <pc:docMk/>
          <pc:sldMk cId="1071676163" sldId="2674"/>
        </pc:sldMkLst>
      </pc:sldChg>
      <pc:sldChg chg="delSp modSp add mod delAnim">
        <pc:chgData name="魏 星达" userId="ca17b13798aa44f7" providerId="LiveId" clId="{D8B5E3FB-3C5E-744C-8B7A-0B9AC8CAAA61}" dt="2021-11-11T14:35:51.395" v="4319" actId="20577"/>
        <pc:sldMkLst>
          <pc:docMk/>
          <pc:sldMk cId="495101515" sldId="2675"/>
        </pc:sldMkLst>
        <pc:spChg chg="mod">
          <ac:chgData name="魏 星达" userId="ca17b13798aa44f7" providerId="LiveId" clId="{D8B5E3FB-3C5E-744C-8B7A-0B9AC8CAAA61}" dt="2021-11-11T14:35:51.395" v="4319" actId="20577"/>
          <ac:spMkLst>
            <pc:docMk/>
            <pc:sldMk cId="495101515" sldId="2675"/>
            <ac:spMk id="2" creationId="{5AB98A15-6EC9-0646-B83A-96AA4CEDCE01}"/>
          </ac:spMkLst>
        </pc:spChg>
        <pc:spChg chg="del">
          <ac:chgData name="魏 星达" userId="ca17b13798aa44f7" providerId="LiveId" clId="{D8B5E3FB-3C5E-744C-8B7A-0B9AC8CAAA61}" dt="2021-11-11T14:35:40.636" v="4259" actId="478"/>
          <ac:spMkLst>
            <pc:docMk/>
            <pc:sldMk cId="495101515" sldId="2675"/>
            <ac:spMk id="35" creationId="{5597C99A-3A9A-DB4B-876B-C811AB6B9EF6}"/>
          </ac:spMkLst>
        </pc:spChg>
      </pc:sldChg>
      <pc:sldChg chg="modSp new del">
        <pc:chgData name="魏 星达" userId="ca17b13798aa44f7" providerId="LiveId" clId="{D8B5E3FB-3C5E-744C-8B7A-0B9AC8CAAA61}" dt="2021-11-11T14:37:37.878" v="4324" actId="2696"/>
        <pc:sldMkLst>
          <pc:docMk/>
          <pc:sldMk cId="3139096710" sldId="2676"/>
        </pc:sldMkLst>
        <pc:spChg chg="mod">
          <ac:chgData name="魏 星达" userId="ca17b13798aa44f7" providerId="LiveId" clId="{D8B5E3FB-3C5E-744C-8B7A-0B9AC8CAAA61}" dt="2021-11-11T14:37:17.821" v="4322"/>
          <ac:spMkLst>
            <pc:docMk/>
            <pc:sldMk cId="3139096710" sldId="2676"/>
            <ac:spMk id="2" creationId="{DF748614-674D-D748-8693-863F6D41D644}"/>
          </ac:spMkLst>
        </pc:spChg>
      </pc:sldChg>
      <pc:sldChg chg="addSp modSp add mod modAnim">
        <pc:chgData name="魏 星达" userId="ca17b13798aa44f7" providerId="LiveId" clId="{D8B5E3FB-3C5E-744C-8B7A-0B9AC8CAAA61}" dt="2021-11-11T14:38:31.879" v="4391" actId="20577"/>
        <pc:sldMkLst>
          <pc:docMk/>
          <pc:sldMk cId="3022778079" sldId="2677"/>
        </pc:sldMkLst>
        <pc:spChg chg="mod">
          <ac:chgData name="魏 星达" userId="ca17b13798aa44f7" providerId="LiveId" clId="{D8B5E3FB-3C5E-744C-8B7A-0B9AC8CAAA61}" dt="2021-11-11T14:37:40.136" v="4325"/>
          <ac:spMkLst>
            <pc:docMk/>
            <pc:sldMk cId="3022778079" sldId="2677"/>
            <ac:spMk id="2" creationId="{BEF0A6B2-3361-134C-99AA-4132CDCEB973}"/>
          </ac:spMkLst>
        </pc:spChg>
        <pc:spChg chg="mod">
          <ac:chgData name="魏 星达" userId="ca17b13798aa44f7" providerId="LiveId" clId="{D8B5E3FB-3C5E-744C-8B7A-0B9AC8CAAA61}" dt="2021-11-11T14:38:04.916" v="4332" actId="692"/>
          <ac:spMkLst>
            <pc:docMk/>
            <pc:sldMk cId="3022778079" sldId="2677"/>
            <ac:spMk id="15" creationId="{0C217F73-52EA-094F-9749-20C8F087EE25}"/>
          </ac:spMkLst>
        </pc:spChg>
        <pc:spChg chg="add mod">
          <ac:chgData name="魏 星达" userId="ca17b13798aa44f7" providerId="LiveId" clId="{D8B5E3FB-3C5E-744C-8B7A-0B9AC8CAAA61}" dt="2021-11-11T14:38:31.879" v="4391" actId="20577"/>
          <ac:spMkLst>
            <pc:docMk/>
            <pc:sldMk cId="3022778079" sldId="2677"/>
            <ac:spMk id="16" creationId="{2258DBC7-B109-5846-8E52-D57A35B12F61}"/>
          </ac:spMkLst>
        </pc:spChg>
      </pc:sldChg>
      <pc:sldChg chg="modSp new mod">
        <pc:chgData name="魏 星达" userId="ca17b13798aa44f7" providerId="LiveId" clId="{D8B5E3FB-3C5E-744C-8B7A-0B9AC8CAAA61}" dt="2021-11-11T14:39:51.958" v="4705" actId="20577"/>
        <pc:sldMkLst>
          <pc:docMk/>
          <pc:sldMk cId="1245520258" sldId="2678"/>
        </pc:sldMkLst>
        <pc:spChg chg="mod">
          <ac:chgData name="魏 星达" userId="ca17b13798aa44f7" providerId="LiveId" clId="{D8B5E3FB-3C5E-744C-8B7A-0B9AC8CAAA61}" dt="2021-11-11T14:38:48.600" v="4430" actId="20577"/>
          <ac:spMkLst>
            <pc:docMk/>
            <pc:sldMk cId="1245520258" sldId="2678"/>
            <ac:spMk id="2" creationId="{A8EB819D-6D8E-4243-8D86-03DAED5EC2D7}"/>
          </ac:spMkLst>
        </pc:spChg>
        <pc:spChg chg="mod">
          <ac:chgData name="魏 星达" userId="ca17b13798aa44f7" providerId="LiveId" clId="{D8B5E3FB-3C5E-744C-8B7A-0B9AC8CAAA61}" dt="2021-11-11T14:39:51.958" v="4705" actId="20577"/>
          <ac:spMkLst>
            <pc:docMk/>
            <pc:sldMk cId="1245520258" sldId="2678"/>
            <ac:spMk id="3" creationId="{6493DE56-F2BD-8541-9975-617FA0481FC6}"/>
          </ac:spMkLst>
        </pc:spChg>
      </pc:sldChg>
      <pc:sldChg chg="addSp modSp new mod">
        <pc:chgData name="魏 星达" userId="ca17b13798aa44f7" providerId="LiveId" clId="{D8B5E3FB-3C5E-744C-8B7A-0B9AC8CAAA61}" dt="2021-11-12T02:38:04.917" v="4966" actId="20577"/>
        <pc:sldMkLst>
          <pc:docMk/>
          <pc:sldMk cId="463920337" sldId="2679"/>
        </pc:sldMkLst>
        <pc:spChg chg="mod">
          <ac:chgData name="魏 星达" userId="ca17b13798aa44f7" providerId="LiveId" clId="{D8B5E3FB-3C5E-744C-8B7A-0B9AC8CAAA61}" dt="2021-11-11T14:42:18.359" v="4853" actId="20577"/>
          <ac:spMkLst>
            <pc:docMk/>
            <pc:sldMk cId="463920337" sldId="2679"/>
            <ac:spMk id="2" creationId="{999B09B1-93A8-0249-BA7C-21A9B9602B09}"/>
          </ac:spMkLst>
        </pc:spChg>
        <pc:spChg chg="mod">
          <ac:chgData name="魏 星达" userId="ca17b13798aa44f7" providerId="LiveId" clId="{D8B5E3FB-3C5E-744C-8B7A-0B9AC8CAAA61}" dt="2021-11-12T02:38:04.917" v="4966" actId="20577"/>
          <ac:spMkLst>
            <pc:docMk/>
            <pc:sldMk cId="463920337" sldId="2679"/>
            <ac:spMk id="3" creationId="{BA91ABEB-1395-F243-9318-2F51F311CD5F}"/>
          </ac:spMkLst>
        </pc:spChg>
        <pc:spChg chg="add mod">
          <ac:chgData name="魏 星达" userId="ca17b13798aa44f7" providerId="LiveId" clId="{D8B5E3FB-3C5E-744C-8B7A-0B9AC8CAAA61}" dt="2021-11-11T14:42:22.949" v="4854" actId="1076"/>
          <ac:spMkLst>
            <pc:docMk/>
            <pc:sldMk cId="463920337" sldId="2679"/>
            <ac:spMk id="5" creationId="{00997AA1-CBC3-9F46-B71C-93F5FB081219}"/>
          </ac:spMkLst>
        </pc:spChg>
        <pc:spChg chg="add mod">
          <ac:chgData name="魏 星达" userId="ca17b13798aa44f7" providerId="LiveId" clId="{D8B5E3FB-3C5E-744C-8B7A-0B9AC8CAAA61}" dt="2021-11-11T14:42:48.495" v="4863" actId="1076"/>
          <ac:spMkLst>
            <pc:docMk/>
            <pc:sldMk cId="463920337" sldId="2679"/>
            <ac:spMk id="6" creationId="{EBBC6C04-B7E6-9148-8578-5384A5F3519B}"/>
          </ac:spMkLst>
        </pc:spChg>
        <pc:spChg chg="add mod">
          <ac:chgData name="魏 星达" userId="ca17b13798aa44f7" providerId="LiveId" clId="{D8B5E3FB-3C5E-744C-8B7A-0B9AC8CAAA61}" dt="2021-11-12T02:37:36.687" v="4872" actId="1076"/>
          <ac:spMkLst>
            <pc:docMk/>
            <pc:sldMk cId="463920337" sldId="2679"/>
            <ac:spMk id="7" creationId="{0D854982-D808-074C-9BDA-9CA1F168B225}"/>
          </ac:spMkLst>
        </pc:spChg>
        <pc:spChg chg="add">
          <ac:chgData name="魏 星达" userId="ca17b13798aa44f7" providerId="LiveId" clId="{D8B5E3FB-3C5E-744C-8B7A-0B9AC8CAAA61}" dt="2021-11-11T14:43:09.439" v="4866" actId="11529"/>
          <ac:spMkLst>
            <pc:docMk/>
            <pc:sldMk cId="463920337" sldId="2679"/>
            <ac:spMk id="8" creationId="{544A115A-C06D-6C49-91B9-5F1CFCB002C7}"/>
          </ac:spMkLst>
        </pc:spChg>
        <pc:spChg chg="add mod">
          <ac:chgData name="魏 星达" userId="ca17b13798aa44f7" providerId="LiveId" clId="{D8B5E3FB-3C5E-744C-8B7A-0B9AC8CAAA61}" dt="2021-11-11T14:43:14.200" v="4868" actId="1076"/>
          <ac:spMkLst>
            <pc:docMk/>
            <pc:sldMk cId="463920337" sldId="2679"/>
            <ac:spMk id="9" creationId="{B968DFEE-0F85-D548-A9CC-152EA1F8E0C4}"/>
          </ac:spMkLst>
        </pc:spChg>
      </pc:sldChg>
      <pc:sldChg chg="addSp modSp new mod modNotesTx">
        <pc:chgData name="魏 星达" userId="ca17b13798aa44f7" providerId="LiveId" clId="{D8B5E3FB-3C5E-744C-8B7A-0B9AC8CAAA61}" dt="2021-11-12T04:41:55.227" v="5309" actId="20577"/>
        <pc:sldMkLst>
          <pc:docMk/>
          <pc:sldMk cId="3674205928" sldId="2680"/>
        </pc:sldMkLst>
        <pc:spChg chg="mod">
          <ac:chgData name="魏 星达" userId="ca17b13798aa44f7" providerId="LiveId" clId="{D8B5E3FB-3C5E-744C-8B7A-0B9AC8CAAA61}" dt="2021-11-11T14:43:22.564" v="4870"/>
          <ac:spMkLst>
            <pc:docMk/>
            <pc:sldMk cId="3674205928" sldId="2680"/>
            <ac:spMk id="2" creationId="{96B9219A-F5F5-664F-AFF7-9F4FB7E9044E}"/>
          </ac:spMkLst>
        </pc:spChg>
        <pc:spChg chg="mod">
          <ac:chgData name="魏 星达" userId="ca17b13798aa44f7" providerId="LiveId" clId="{D8B5E3FB-3C5E-744C-8B7A-0B9AC8CAAA61}" dt="2021-11-12T02:41:51.659" v="5164" actId="20577"/>
          <ac:spMkLst>
            <pc:docMk/>
            <pc:sldMk cId="3674205928" sldId="2680"/>
            <ac:spMk id="3" creationId="{82BB05E9-471F-5349-93A2-4354B785D48E}"/>
          </ac:spMkLst>
        </pc:spChg>
        <pc:spChg chg="add mod">
          <ac:chgData name="魏 星达" userId="ca17b13798aa44f7" providerId="LiveId" clId="{D8B5E3FB-3C5E-744C-8B7A-0B9AC8CAAA61}" dt="2021-11-12T03:33:00.616" v="5271" actId="1076"/>
          <ac:spMkLst>
            <pc:docMk/>
            <pc:sldMk cId="3674205928" sldId="2680"/>
            <ac:spMk id="5" creationId="{D71D2272-9857-954D-8907-3DA2D8E1E5B4}"/>
          </ac:spMkLst>
        </pc:spChg>
        <pc:spChg chg="add mod">
          <ac:chgData name="魏 星达" userId="ca17b13798aa44f7" providerId="LiveId" clId="{D8B5E3FB-3C5E-744C-8B7A-0B9AC8CAAA61}" dt="2021-11-12T04:41:19.221" v="5280" actId="1076"/>
          <ac:spMkLst>
            <pc:docMk/>
            <pc:sldMk cId="3674205928" sldId="2680"/>
            <ac:spMk id="6" creationId="{430479A7-29BD-6F4E-A9A7-CCBA2AAE342C}"/>
          </ac:spMkLst>
        </pc:spChg>
        <pc:spChg chg="add mod">
          <ac:chgData name="魏 星达" userId="ca17b13798aa44f7" providerId="LiveId" clId="{D8B5E3FB-3C5E-744C-8B7A-0B9AC8CAAA61}" dt="2021-11-12T04:41:19.221" v="5280" actId="1076"/>
          <ac:spMkLst>
            <pc:docMk/>
            <pc:sldMk cId="3674205928" sldId="2680"/>
            <ac:spMk id="8" creationId="{20F495A3-243A-DE4C-90FA-C9EA1ABCB52B}"/>
          </ac:spMkLst>
        </pc:spChg>
        <pc:spChg chg="add mod">
          <ac:chgData name="魏 星达" userId="ca17b13798aa44f7" providerId="LiveId" clId="{D8B5E3FB-3C5E-744C-8B7A-0B9AC8CAAA61}" dt="2021-11-12T04:41:42.708" v="5282" actId="692"/>
          <ac:spMkLst>
            <pc:docMk/>
            <pc:sldMk cId="3674205928" sldId="2680"/>
            <ac:spMk id="11" creationId="{133D3B3B-12B5-0B4B-A27C-77A988B4D0B1}"/>
          </ac:spMkLst>
        </pc:spChg>
        <pc:spChg chg="add mod">
          <ac:chgData name="魏 星达" userId="ca17b13798aa44f7" providerId="LiveId" clId="{D8B5E3FB-3C5E-744C-8B7A-0B9AC8CAAA61}" dt="2021-11-12T04:41:55.227" v="5309" actId="20577"/>
          <ac:spMkLst>
            <pc:docMk/>
            <pc:sldMk cId="3674205928" sldId="2680"/>
            <ac:spMk id="12" creationId="{68466A08-E5B3-9F4D-A452-02EDA739CF85}"/>
          </ac:spMkLst>
        </pc:spChg>
        <pc:cxnChg chg="add mod">
          <ac:chgData name="魏 星达" userId="ca17b13798aa44f7" providerId="LiveId" clId="{D8B5E3FB-3C5E-744C-8B7A-0B9AC8CAAA61}" dt="2021-11-12T04:41:19.221" v="5280" actId="1076"/>
          <ac:cxnSpMkLst>
            <pc:docMk/>
            <pc:sldMk cId="3674205928" sldId="2680"/>
            <ac:cxnSpMk id="7" creationId="{C80BEC0A-A792-3744-82B0-FE845841DED8}"/>
          </ac:cxnSpMkLst>
        </pc:cxnChg>
      </pc:sldChg>
      <pc:sldChg chg="addSp modSp new mod">
        <pc:chgData name="魏 星达" userId="ca17b13798aa44f7" providerId="LiveId" clId="{D8B5E3FB-3C5E-744C-8B7A-0B9AC8CAAA61}" dt="2021-11-12T04:58:51.674" v="6208" actId="14100"/>
        <pc:sldMkLst>
          <pc:docMk/>
          <pc:sldMk cId="2891538360" sldId="2681"/>
        </pc:sldMkLst>
        <pc:spChg chg="mod">
          <ac:chgData name="魏 星达" userId="ca17b13798aa44f7" providerId="LiveId" clId="{D8B5E3FB-3C5E-744C-8B7A-0B9AC8CAAA61}" dt="2021-11-12T02:44:14.351" v="5270" actId="20577"/>
          <ac:spMkLst>
            <pc:docMk/>
            <pc:sldMk cId="2891538360" sldId="2681"/>
            <ac:spMk id="2" creationId="{70088DF7-84B6-2F45-BB9F-6C1486151759}"/>
          </ac:spMkLst>
        </pc:spChg>
        <pc:spChg chg="mod">
          <ac:chgData name="魏 星达" userId="ca17b13798aa44f7" providerId="LiveId" clId="{D8B5E3FB-3C5E-744C-8B7A-0B9AC8CAAA61}" dt="2021-11-12T04:57:27.471" v="6167" actId="207"/>
          <ac:spMkLst>
            <pc:docMk/>
            <pc:sldMk cId="2891538360" sldId="2681"/>
            <ac:spMk id="3" creationId="{CD17B9F1-767E-A14F-8B4C-22EDE6F54E34}"/>
          </ac:spMkLst>
        </pc:spChg>
        <pc:spChg chg="add mod">
          <ac:chgData name="魏 星达" userId="ca17b13798aa44f7" providerId="LiveId" clId="{D8B5E3FB-3C5E-744C-8B7A-0B9AC8CAAA61}" dt="2021-11-12T04:57:46.616" v="6169" actId="1076"/>
          <ac:spMkLst>
            <pc:docMk/>
            <pc:sldMk cId="2891538360" sldId="2681"/>
            <ac:spMk id="6" creationId="{591A00F9-18ED-C44C-90BD-86D7E834E2E1}"/>
          </ac:spMkLst>
        </pc:spChg>
        <pc:spChg chg="add mod">
          <ac:chgData name="魏 星达" userId="ca17b13798aa44f7" providerId="LiveId" clId="{D8B5E3FB-3C5E-744C-8B7A-0B9AC8CAAA61}" dt="2021-11-12T04:58:30.004" v="6203" actId="1076"/>
          <ac:spMkLst>
            <pc:docMk/>
            <pc:sldMk cId="2891538360" sldId="2681"/>
            <ac:spMk id="7" creationId="{68A66F1E-DFB6-B444-A182-4468D21F68B4}"/>
          </ac:spMkLst>
        </pc:spChg>
        <pc:spChg chg="add mod">
          <ac:chgData name="魏 星达" userId="ca17b13798aa44f7" providerId="LiveId" clId="{D8B5E3FB-3C5E-744C-8B7A-0B9AC8CAAA61}" dt="2021-11-12T04:58:51.674" v="6208" actId="14100"/>
          <ac:spMkLst>
            <pc:docMk/>
            <pc:sldMk cId="2891538360" sldId="2681"/>
            <ac:spMk id="8" creationId="{55FF62E1-4E4C-704B-908B-001DADCFC36E}"/>
          </ac:spMkLst>
        </pc:spChg>
        <pc:graphicFrameChg chg="add mod modGraphic">
          <ac:chgData name="魏 星达" userId="ca17b13798aa44f7" providerId="LiveId" clId="{D8B5E3FB-3C5E-744C-8B7A-0B9AC8CAAA61}" dt="2021-11-12T04:57:46.616" v="6169" actId="1076"/>
          <ac:graphicFrameMkLst>
            <pc:docMk/>
            <pc:sldMk cId="2891538360" sldId="2681"/>
            <ac:graphicFrameMk id="5" creationId="{72B58670-841F-2746-8085-4B3A0D87CB6D}"/>
          </ac:graphicFrameMkLst>
        </pc:graphicFrameChg>
      </pc:sldChg>
      <pc:sldChg chg="addSp delSp modSp add mod">
        <pc:chgData name="魏 星达" userId="ca17b13798aa44f7" providerId="LiveId" clId="{D8B5E3FB-3C5E-744C-8B7A-0B9AC8CAAA61}" dt="2021-11-12T04:49:58.086" v="5671" actId="20577"/>
        <pc:sldMkLst>
          <pc:docMk/>
          <pc:sldMk cId="920714496" sldId="2682"/>
        </pc:sldMkLst>
        <pc:spChg chg="mod">
          <ac:chgData name="魏 星达" userId="ca17b13798aa44f7" providerId="LiveId" clId="{D8B5E3FB-3C5E-744C-8B7A-0B9AC8CAAA61}" dt="2021-11-12T04:49:58.086" v="5671" actId="20577"/>
          <ac:spMkLst>
            <pc:docMk/>
            <pc:sldMk cId="920714496" sldId="2682"/>
            <ac:spMk id="3" creationId="{82BB05E9-471F-5349-93A2-4354B785D48E}"/>
          </ac:spMkLst>
        </pc:spChg>
        <pc:spChg chg="mod">
          <ac:chgData name="魏 星达" userId="ca17b13798aa44f7" providerId="LiveId" clId="{D8B5E3FB-3C5E-744C-8B7A-0B9AC8CAAA61}" dt="2021-11-12T04:43:19.571" v="5420" actId="1076"/>
          <ac:spMkLst>
            <pc:docMk/>
            <pc:sldMk cId="920714496" sldId="2682"/>
            <ac:spMk id="5" creationId="{D71D2272-9857-954D-8907-3DA2D8E1E5B4}"/>
          </ac:spMkLst>
        </pc:spChg>
        <pc:spChg chg="del">
          <ac:chgData name="魏 星达" userId="ca17b13798aa44f7" providerId="LiveId" clId="{D8B5E3FB-3C5E-744C-8B7A-0B9AC8CAAA61}" dt="2021-11-12T04:42:38.464" v="5406" actId="478"/>
          <ac:spMkLst>
            <pc:docMk/>
            <pc:sldMk cId="920714496" sldId="2682"/>
            <ac:spMk id="6" creationId="{430479A7-29BD-6F4E-A9A7-CCBA2AAE342C}"/>
          </ac:spMkLst>
        </pc:spChg>
        <pc:spChg chg="del">
          <ac:chgData name="魏 星达" userId="ca17b13798aa44f7" providerId="LiveId" clId="{D8B5E3FB-3C5E-744C-8B7A-0B9AC8CAAA61}" dt="2021-11-12T04:42:38.464" v="5406" actId="478"/>
          <ac:spMkLst>
            <pc:docMk/>
            <pc:sldMk cId="920714496" sldId="2682"/>
            <ac:spMk id="8" creationId="{20F495A3-243A-DE4C-90FA-C9EA1ABCB52B}"/>
          </ac:spMkLst>
        </pc:spChg>
        <pc:spChg chg="add del">
          <ac:chgData name="魏 星达" userId="ca17b13798aa44f7" providerId="LiveId" clId="{D8B5E3FB-3C5E-744C-8B7A-0B9AC8CAAA61}" dt="2021-11-12T04:44:24.542" v="5433" actId="478"/>
          <ac:spMkLst>
            <pc:docMk/>
            <pc:sldMk cId="920714496" sldId="2682"/>
            <ac:spMk id="9" creationId="{8552F08B-E8EE-7E4A-A200-ADB831CADC15}"/>
          </ac:spMkLst>
        </pc:spChg>
        <pc:spChg chg="add mod">
          <ac:chgData name="魏 星达" userId="ca17b13798aa44f7" providerId="LiveId" clId="{D8B5E3FB-3C5E-744C-8B7A-0B9AC8CAAA61}" dt="2021-11-12T04:45:34.444" v="5513" actId="1076"/>
          <ac:spMkLst>
            <pc:docMk/>
            <pc:sldMk cId="920714496" sldId="2682"/>
            <ac:spMk id="10" creationId="{D98222DA-DA29-0441-847D-24656CCFD28F}"/>
          </ac:spMkLst>
        </pc:spChg>
        <pc:spChg chg="del">
          <ac:chgData name="魏 星达" userId="ca17b13798aa44f7" providerId="LiveId" clId="{D8B5E3FB-3C5E-744C-8B7A-0B9AC8CAAA61}" dt="2021-11-12T04:42:39.463" v="5407" actId="478"/>
          <ac:spMkLst>
            <pc:docMk/>
            <pc:sldMk cId="920714496" sldId="2682"/>
            <ac:spMk id="11" creationId="{133D3B3B-12B5-0B4B-A27C-77A988B4D0B1}"/>
          </ac:spMkLst>
        </pc:spChg>
        <pc:spChg chg="del mod">
          <ac:chgData name="魏 星达" userId="ca17b13798aa44f7" providerId="LiveId" clId="{D8B5E3FB-3C5E-744C-8B7A-0B9AC8CAAA61}" dt="2021-11-12T04:42:46.160" v="5409" actId="478"/>
          <ac:spMkLst>
            <pc:docMk/>
            <pc:sldMk cId="920714496" sldId="2682"/>
            <ac:spMk id="12" creationId="{68466A08-E5B3-9F4D-A452-02EDA739CF85}"/>
          </ac:spMkLst>
        </pc:spChg>
        <pc:spChg chg="add del mod">
          <ac:chgData name="魏 星达" userId="ca17b13798aa44f7" providerId="LiveId" clId="{D8B5E3FB-3C5E-744C-8B7A-0B9AC8CAAA61}" dt="2021-11-12T04:43:25.488" v="5422" actId="478"/>
          <ac:spMkLst>
            <pc:docMk/>
            <pc:sldMk cId="920714496" sldId="2682"/>
            <ac:spMk id="13" creationId="{9B1004DF-FF7C-D84F-964F-0B2ACE0F50ED}"/>
          </ac:spMkLst>
        </pc:spChg>
        <pc:spChg chg="add del mod">
          <ac:chgData name="魏 星达" userId="ca17b13798aa44f7" providerId="LiveId" clId="{D8B5E3FB-3C5E-744C-8B7A-0B9AC8CAAA61}" dt="2021-11-12T04:43:25.488" v="5422" actId="478"/>
          <ac:spMkLst>
            <pc:docMk/>
            <pc:sldMk cId="920714496" sldId="2682"/>
            <ac:spMk id="14" creationId="{1694B6E5-5E4E-4A43-8DC5-EB65CBEE2C94}"/>
          </ac:spMkLst>
        </pc:spChg>
        <pc:spChg chg="add del mod">
          <ac:chgData name="魏 星达" userId="ca17b13798aa44f7" providerId="LiveId" clId="{D8B5E3FB-3C5E-744C-8B7A-0B9AC8CAAA61}" dt="2021-11-12T04:43:42.958" v="5424"/>
          <ac:spMkLst>
            <pc:docMk/>
            <pc:sldMk cId="920714496" sldId="2682"/>
            <ac:spMk id="15" creationId="{1BCAD2DD-6E4B-F44E-A4CE-F67905D749D9}"/>
          </ac:spMkLst>
        </pc:spChg>
        <pc:spChg chg="add del mod">
          <ac:chgData name="魏 星达" userId="ca17b13798aa44f7" providerId="LiveId" clId="{D8B5E3FB-3C5E-744C-8B7A-0B9AC8CAAA61}" dt="2021-11-12T04:43:42.958" v="5424"/>
          <ac:spMkLst>
            <pc:docMk/>
            <pc:sldMk cId="920714496" sldId="2682"/>
            <ac:spMk id="16" creationId="{BC1FCE08-DA88-8848-8DE6-5F8389AAC334}"/>
          </ac:spMkLst>
        </pc:spChg>
        <pc:spChg chg="add mod">
          <ac:chgData name="魏 星达" userId="ca17b13798aa44f7" providerId="LiveId" clId="{D8B5E3FB-3C5E-744C-8B7A-0B9AC8CAAA61}" dt="2021-11-12T04:45:34.444" v="5513" actId="1076"/>
          <ac:spMkLst>
            <pc:docMk/>
            <pc:sldMk cId="920714496" sldId="2682"/>
            <ac:spMk id="17" creationId="{361DA322-D6E3-6B45-AAB1-9058B1F19C48}"/>
          </ac:spMkLst>
        </pc:spChg>
        <pc:spChg chg="add mod">
          <ac:chgData name="魏 星达" userId="ca17b13798aa44f7" providerId="LiveId" clId="{D8B5E3FB-3C5E-744C-8B7A-0B9AC8CAAA61}" dt="2021-11-12T04:45:34.444" v="5513" actId="1076"/>
          <ac:spMkLst>
            <pc:docMk/>
            <pc:sldMk cId="920714496" sldId="2682"/>
            <ac:spMk id="18" creationId="{3D3D3A9B-DCC7-4D4E-AE52-4221C091FF9C}"/>
          </ac:spMkLst>
        </pc:spChg>
        <pc:spChg chg="add mod">
          <ac:chgData name="魏 星达" userId="ca17b13798aa44f7" providerId="LiveId" clId="{D8B5E3FB-3C5E-744C-8B7A-0B9AC8CAAA61}" dt="2021-11-12T04:49:51.986" v="5666" actId="20577"/>
          <ac:spMkLst>
            <pc:docMk/>
            <pc:sldMk cId="920714496" sldId="2682"/>
            <ac:spMk id="19" creationId="{2ACFDB8F-1668-9F43-A821-EB788A0C6D64}"/>
          </ac:spMkLst>
        </pc:spChg>
        <pc:cxnChg chg="del">
          <ac:chgData name="魏 星达" userId="ca17b13798aa44f7" providerId="LiveId" clId="{D8B5E3FB-3C5E-744C-8B7A-0B9AC8CAAA61}" dt="2021-11-12T04:42:38.464" v="5406" actId="478"/>
          <ac:cxnSpMkLst>
            <pc:docMk/>
            <pc:sldMk cId="920714496" sldId="2682"/>
            <ac:cxnSpMk id="7" creationId="{C80BEC0A-A792-3744-82B0-FE845841DED8}"/>
          </ac:cxnSpMkLst>
        </pc:cxnChg>
      </pc:sldChg>
      <pc:sldChg chg="delSp modSp add mod">
        <pc:chgData name="魏 星达" userId="ca17b13798aa44f7" providerId="LiveId" clId="{D8B5E3FB-3C5E-744C-8B7A-0B9AC8CAAA61}" dt="2021-11-12T04:51:25.724" v="5941" actId="20577"/>
        <pc:sldMkLst>
          <pc:docMk/>
          <pc:sldMk cId="386047460" sldId="2683"/>
        </pc:sldMkLst>
        <pc:spChg chg="mod">
          <ac:chgData name="魏 星达" userId="ca17b13798aa44f7" providerId="LiveId" clId="{D8B5E3FB-3C5E-744C-8B7A-0B9AC8CAAA61}" dt="2021-11-12T04:51:25.724" v="5941" actId="20577"/>
          <ac:spMkLst>
            <pc:docMk/>
            <pc:sldMk cId="386047460" sldId="2683"/>
            <ac:spMk id="3" creationId="{82BB05E9-471F-5349-93A2-4354B785D48E}"/>
          </ac:spMkLst>
        </pc:spChg>
        <pc:spChg chg="del">
          <ac:chgData name="魏 星达" userId="ca17b13798aa44f7" providerId="LiveId" clId="{D8B5E3FB-3C5E-744C-8B7A-0B9AC8CAAA61}" dt="2021-11-12T04:46:53.097" v="5615" actId="478"/>
          <ac:spMkLst>
            <pc:docMk/>
            <pc:sldMk cId="386047460" sldId="2683"/>
            <ac:spMk id="5" creationId="{D71D2272-9857-954D-8907-3DA2D8E1E5B4}"/>
          </ac:spMkLst>
        </pc:spChg>
        <pc:spChg chg="del">
          <ac:chgData name="魏 星达" userId="ca17b13798aa44f7" providerId="LiveId" clId="{D8B5E3FB-3C5E-744C-8B7A-0B9AC8CAAA61}" dt="2021-11-12T04:46:53.097" v="5615" actId="478"/>
          <ac:spMkLst>
            <pc:docMk/>
            <pc:sldMk cId="386047460" sldId="2683"/>
            <ac:spMk id="6" creationId="{430479A7-29BD-6F4E-A9A7-CCBA2AAE342C}"/>
          </ac:spMkLst>
        </pc:spChg>
        <pc:spChg chg="del">
          <ac:chgData name="魏 星达" userId="ca17b13798aa44f7" providerId="LiveId" clId="{D8B5E3FB-3C5E-744C-8B7A-0B9AC8CAAA61}" dt="2021-11-12T04:46:53.097" v="5615" actId="478"/>
          <ac:spMkLst>
            <pc:docMk/>
            <pc:sldMk cId="386047460" sldId="2683"/>
            <ac:spMk id="8" creationId="{20F495A3-243A-DE4C-90FA-C9EA1ABCB52B}"/>
          </ac:spMkLst>
        </pc:spChg>
        <pc:spChg chg="del">
          <ac:chgData name="魏 星达" userId="ca17b13798aa44f7" providerId="LiveId" clId="{D8B5E3FB-3C5E-744C-8B7A-0B9AC8CAAA61}" dt="2021-11-12T04:46:56.021" v="5616" actId="478"/>
          <ac:spMkLst>
            <pc:docMk/>
            <pc:sldMk cId="386047460" sldId="2683"/>
            <ac:spMk id="11" creationId="{133D3B3B-12B5-0B4B-A27C-77A988B4D0B1}"/>
          </ac:spMkLst>
        </pc:spChg>
        <pc:spChg chg="del">
          <ac:chgData name="魏 星达" userId="ca17b13798aa44f7" providerId="LiveId" clId="{D8B5E3FB-3C5E-744C-8B7A-0B9AC8CAAA61}" dt="2021-11-12T04:46:53.097" v="5615" actId="478"/>
          <ac:spMkLst>
            <pc:docMk/>
            <pc:sldMk cId="386047460" sldId="2683"/>
            <ac:spMk id="12" creationId="{68466A08-E5B3-9F4D-A452-02EDA739CF85}"/>
          </ac:spMkLst>
        </pc:spChg>
        <pc:cxnChg chg="del">
          <ac:chgData name="魏 星达" userId="ca17b13798aa44f7" providerId="LiveId" clId="{D8B5E3FB-3C5E-744C-8B7A-0B9AC8CAAA61}" dt="2021-11-12T04:46:56.021" v="5616" actId="478"/>
          <ac:cxnSpMkLst>
            <pc:docMk/>
            <pc:sldMk cId="386047460" sldId="2683"/>
            <ac:cxnSpMk id="7" creationId="{C80BEC0A-A792-3744-82B0-FE845841DED8}"/>
          </ac:cxnSpMkLst>
        </pc:cxnChg>
      </pc:sldChg>
      <pc:sldChg chg="add">
        <pc:chgData name="魏 星达" userId="ca17b13798aa44f7" providerId="LiveId" clId="{D8B5E3FB-3C5E-744C-8B7A-0B9AC8CAAA61}" dt="2021-11-12T04:54:28.023" v="6060"/>
        <pc:sldMkLst>
          <pc:docMk/>
          <pc:sldMk cId="84731698" sldId="2684"/>
        </pc:sldMkLst>
      </pc:sldChg>
      <pc:sldChg chg="addSp modSp new mod">
        <pc:chgData name="魏 星达" userId="ca17b13798aa44f7" providerId="LiveId" clId="{D8B5E3FB-3C5E-744C-8B7A-0B9AC8CAAA61}" dt="2021-11-12T06:19:08.471" v="6847" actId="1076"/>
        <pc:sldMkLst>
          <pc:docMk/>
          <pc:sldMk cId="4136715457" sldId="2685"/>
        </pc:sldMkLst>
        <pc:spChg chg="mod">
          <ac:chgData name="魏 星达" userId="ca17b13798aa44f7" providerId="LiveId" clId="{D8B5E3FB-3C5E-744C-8B7A-0B9AC8CAAA61}" dt="2021-11-12T06:10:41.873" v="6673" actId="20577"/>
          <ac:spMkLst>
            <pc:docMk/>
            <pc:sldMk cId="4136715457" sldId="2685"/>
            <ac:spMk id="2" creationId="{0F3EB367-D08E-8849-A452-16F8F1E59C50}"/>
          </ac:spMkLst>
        </pc:spChg>
        <pc:spChg chg="mod">
          <ac:chgData name="魏 星达" userId="ca17b13798aa44f7" providerId="LiveId" clId="{D8B5E3FB-3C5E-744C-8B7A-0B9AC8CAAA61}" dt="2021-11-12T05:05:32.771" v="6305" actId="13926"/>
          <ac:spMkLst>
            <pc:docMk/>
            <pc:sldMk cId="4136715457" sldId="2685"/>
            <ac:spMk id="3" creationId="{D8E2C5BB-50F0-8043-B628-487217F65F62}"/>
          </ac:spMkLst>
        </pc:spChg>
        <pc:picChg chg="add mod">
          <ac:chgData name="魏 星达" userId="ca17b13798aa44f7" providerId="LiveId" clId="{D8B5E3FB-3C5E-744C-8B7A-0B9AC8CAAA61}" dt="2021-11-12T06:19:08.471" v="6847" actId="1076"/>
          <ac:picMkLst>
            <pc:docMk/>
            <pc:sldMk cId="4136715457" sldId="2685"/>
            <ac:picMk id="4098" creationId="{832BA87D-CA7C-0743-87F7-5817A7D319CB}"/>
          </ac:picMkLst>
        </pc:picChg>
      </pc:sldChg>
      <pc:sldChg chg="addSp delSp modSp add mod">
        <pc:chgData name="魏 星达" userId="ca17b13798aa44f7" providerId="LiveId" clId="{D8B5E3FB-3C5E-744C-8B7A-0B9AC8CAAA61}" dt="2021-11-12T06:49:42.836" v="7329" actId="478"/>
        <pc:sldMkLst>
          <pc:docMk/>
          <pc:sldMk cId="3830257789" sldId="2686"/>
        </pc:sldMkLst>
        <pc:spChg chg="mod">
          <ac:chgData name="魏 星达" userId="ca17b13798aa44f7" providerId="LiveId" clId="{D8B5E3FB-3C5E-744C-8B7A-0B9AC8CAAA61}" dt="2021-11-12T06:48:41.141" v="7229" actId="20577"/>
          <ac:spMkLst>
            <pc:docMk/>
            <pc:sldMk cId="3830257789" sldId="2686"/>
            <ac:spMk id="3" creationId="{D8E2C5BB-50F0-8043-B628-487217F65F62}"/>
          </ac:spMkLst>
        </pc:spChg>
        <pc:spChg chg="add mod">
          <ac:chgData name="魏 星达" userId="ca17b13798aa44f7" providerId="LiveId" clId="{D8B5E3FB-3C5E-744C-8B7A-0B9AC8CAAA61}" dt="2021-11-12T05:06:31.262" v="6316" actId="20577"/>
          <ac:spMkLst>
            <pc:docMk/>
            <pc:sldMk cId="3830257789" sldId="2686"/>
            <ac:spMk id="5" creationId="{8C2AE97E-9537-1349-8121-4D6A9409E915}"/>
          </ac:spMkLst>
        </pc:spChg>
        <pc:spChg chg="add del mod">
          <ac:chgData name="魏 星达" userId="ca17b13798aa44f7" providerId="LiveId" clId="{D8B5E3FB-3C5E-744C-8B7A-0B9AC8CAAA61}" dt="2021-11-12T05:06:10.346" v="6311"/>
          <ac:spMkLst>
            <pc:docMk/>
            <pc:sldMk cId="3830257789" sldId="2686"/>
            <ac:spMk id="6" creationId="{ACFD408E-38CA-2C49-A37C-B62C50148E42}"/>
          </ac:spMkLst>
        </pc:spChg>
        <pc:spChg chg="add mod">
          <ac:chgData name="魏 星达" userId="ca17b13798aa44f7" providerId="LiveId" clId="{D8B5E3FB-3C5E-744C-8B7A-0B9AC8CAAA61}" dt="2021-11-12T06:49:37.159" v="7325" actId="20577"/>
          <ac:spMkLst>
            <pc:docMk/>
            <pc:sldMk cId="3830257789" sldId="2686"/>
            <ac:spMk id="7" creationId="{F7F8DA91-19ED-FD40-A7FB-453927D7B0A4}"/>
          </ac:spMkLst>
        </pc:spChg>
        <pc:spChg chg="add mod">
          <ac:chgData name="魏 星达" userId="ca17b13798aa44f7" providerId="LiveId" clId="{D8B5E3FB-3C5E-744C-8B7A-0B9AC8CAAA61}" dt="2021-11-12T06:38:17.732" v="7004" actId="113"/>
          <ac:spMkLst>
            <pc:docMk/>
            <pc:sldMk cId="3830257789" sldId="2686"/>
            <ac:spMk id="10" creationId="{9678CFBD-2D29-5C4D-8FBF-B655077A5573}"/>
          </ac:spMkLst>
        </pc:spChg>
        <pc:spChg chg="add mod">
          <ac:chgData name="魏 星达" userId="ca17b13798aa44f7" providerId="LiveId" clId="{D8B5E3FB-3C5E-744C-8B7A-0B9AC8CAAA61}" dt="2021-11-12T06:39:53.307" v="7146" actId="207"/>
          <ac:spMkLst>
            <pc:docMk/>
            <pc:sldMk cId="3830257789" sldId="2686"/>
            <ac:spMk id="11" creationId="{D897925F-DAD3-4341-872C-2617BBC9E006}"/>
          </ac:spMkLst>
        </pc:spChg>
        <pc:spChg chg="add del">
          <ac:chgData name="魏 星达" userId="ca17b13798aa44f7" providerId="LiveId" clId="{D8B5E3FB-3C5E-744C-8B7A-0B9AC8CAAA61}" dt="2021-11-12T06:38:49.052" v="7013" actId="478"/>
          <ac:spMkLst>
            <pc:docMk/>
            <pc:sldMk cId="3830257789" sldId="2686"/>
            <ac:spMk id="12" creationId="{7B843EF9-A701-1A43-99BE-F2F5D0354939}"/>
          </ac:spMkLst>
        </pc:spChg>
        <pc:spChg chg="add">
          <ac:chgData name="魏 星达" userId="ca17b13798aa44f7" providerId="LiveId" clId="{D8B5E3FB-3C5E-744C-8B7A-0B9AC8CAAA61}" dt="2021-11-12T06:38:56.629" v="7014" actId="11529"/>
          <ac:spMkLst>
            <pc:docMk/>
            <pc:sldMk cId="3830257789" sldId="2686"/>
            <ac:spMk id="13" creationId="{5C7302D1-A588-D546-870B-B40354AD59A9}"/>
          </ac:spMkLst>
        </pc:spChg>
        <pc:spChg chg="add del mod">
          <ac:chgData name="魏 星达" userId="ca17b13798aa44f7" providerId="LiveId" clId="{D8B5E3FB-3C5E-744C-8B7A-0B9AC8CAAA61}" dt="2021-11-12T06:49:40.112" v="7327" actId="478"/>
          <ac:spMkLst>
            <pc:docMk/>
            <pc:sldMk cId="3830257789" sldId="2686"/>
            <ac:spMk id="14" creationId="{168D56D5-EF83-9842-862A-0B49F0DE49BB}"/>
          </ac:spMkLst>
        </pc:spChg>
        <pc:spChg chg="add del mod">
          <ac:chgData name="魏 星达" userId="ca17b13798aa44f7" providerId="LiveId" clId="{D8B5E3FB-3C5E-744C-8B7A-0B9AC8CAAA61}" dt="2021-11-12T06:49:42.836" v="7329" actId="478"/>
          <ac:spMkLst>
            <pc:docMk/>
            <pc:sldMk cId="3830257789" sldId="2686"/>
            <ac:spMk id="16" creationId="{3E6CCA53-A46C-244F-ACBE-A6B5131EC21A}"/>
          </ac:spMkLst>
        </pc:spChg>
        <pc:spChg chg="add del mod">
          <ac:chgData name="魏 星达" userId="ca17b13798aa44f7" providerId="LiveId" clId="{D8B5E3FB-3C5E-744C-8B7A-0B9AC8CAAA61}" dt="2021-11-12T06:49:41.481" v="7328" actId="478"/>
          <ac:spMkLst>
            <pc:docMk/>
            <pc:sldMk cId="3830257789" sldId="2686"/>
            <ac:spMk id="17" creationId="{3CBA2BBD-6450-B344-B997-5159F5131FD2}"/>
          </ac:spMkLst>
        </pc:spChg>
        <pc:spChg chg="add mod">
          <ac:chgData name="魏 星达" userId="ca17b13798aa44f7" providerId="LiveId" clId="{D8B5E3FB-3C5E-744C-8B7A-0B9AC8CAAA61}" dt="2021-11-12T06:41:43.399" v="7213" actId="113"/>
          <ac:spMkLst>
            <pc:docMk/>
            <pc:sldMk cId="3830257789" sldId="2686"/>
            <ac:spMk id="18" creationId="{64E3A174-36DF-D049-BB72-C71EB5260754}"/>
          </ac:spMkLst>
        </pc:spChg>
        <pc:picChg chg="add mod">
          <ac:chgData name="魏 星达" userId="ca17b13798aa44f7" providerId="LiveId" clId="{D8B5E3FB-3C5E-744C-8B7A-0B9AC8CAAA61}" dt="2021-11-12T06:37:53.065" v="6979" actId="1076"/>
          <ac:picMkLst>
            <pc:docMk/>
            <pc:sldMk cId="3830257789" sldId="2686"/>
            <ac:picMk id="9" creationId="{B6B56585-5550-5E4B-9895-70813CF4DC96}"/>
          </ac:picMkLst>
        </pc:picChg>
        <pc:picChg chg="add del mod">
          <ac:chgData name="魏 星达" userId="ca17b13798aa44f7" providerId="LiveId" clId="{D8B5E3FB-3C5E-744C-8B7A-0B9AC8CAAA61}" dt="2021-11-12T06:49:42.836" v="7329" actId="478"/>
          <ac:picMkLst>
            <pc:docMk/>
            <pc:sldMk cId="3830257789" sldId="2686"/>
            <ac:picMk id="15" creationId="{251C50A6-1A10-9944-B91C-608B0332769A}"/>
          </ac:picMkLst>
        </pc:picChg>
        <pc:cxnChg chg="add del mod">
          <ac:chgData name="魏 星达" userId="ca17b13798aa44f7" providerId="LiveId" clId="{D8B5E3FB-3C5E-744C-8B7A-0B9AC8CAAA61}" dt="2021-11-12T06:49:39.276" v="7326" actId="478"/>
          <ac:cxnSpMkLst>
            <pc:docMk/>
            <pc:sldMk cId="3830257789" sldId="2686"/>
            <ac:cxnSpMk id="20" creationId="{B215220E-5560-3D46-8BAE-AB37433DB2F9}"/>
          </ac:cxnSpMkLst>
        </pc:cxnChg>
      </pc:sldChg>
      <pc:sldChg chg="addSp delSp modSp add del mod">
        <pc:chgData name="魏 星达" userId="ca17b13798aa44f7" providerId="LiveId" clId="{D8B5E3FB-3C5E-744C-8B7A-0B9AC8CAAA61}" dt="2021-11-12T06:17:11.294" v="6799" actId="2696"/>
        <pc:sldMkLst>
          <pc:docMk/>
          <pc:sldMk cId="1416913002" sldId="2687"/>
        </pc:sldMkLst>
        <pc:spChg chg="mod">
          <ac:chgData name="魏 星达" userId="ca17b13798aa44f7" providerId="LiveId" clId="{D8B5E3FB-3C5E-744C-8B7A-0B9AC8CAAA61}" dt="2021-11-12T06:09:39.245" v="6568" actId="14100"/>
          <ac:spMkLst>
            <pc:docMk/>
            <pc:sldMk cId="1416913002" sldId="2687"/>
            <ac:spMk id="3" creationId="{CD17B9F1-767E-A14F-8B4C-22EDE6F54E34}"/>
          </ac:spMkLst>
        </pc:spChg>
        <pc:spChg chg="del">
          <ac:chgData name="魏 星达" userId="ca17b13798aa44f7" providerId="LiveId" clId="{D8B5E3FB-3C5E-744C-8B7A-0B9AC8CAAA61}" dt="2021-11-12T06:06:23.372" v="6399" actId="478"/>
          <ac:spMkLst>
            <pc:docMk/>
            <pc:sldMk cId="1416913002" sldId="2687"/>
            <ac:spMk id="6" creationId="{591A00F9-18ED-C44C-90BD-86D7E834E2E1}"/>
          </ac:spMkLst>
        </pc:spChg>
        <pc:spChg chg="del">
          <ac:chgData name="魏 星达" userId="ca17b13798aa44f7" providerId="LiveId" clId="{D8B5E3FB-3C5E-744C-8B7A-0B9AC8CAAA61}" dt="2021-11-12T06:06:21.417" v="6398" actId="478"/>
          <ac:spMkLst>
            <pc:docMk/>
            <pc:sldMk cId="1416913002" sldId="2687"/>
            <ac:spMk id="7" creationId="{68A66F1E-DFB6-B444-A182-4468D21F68B4}"/>
          </ac:spMkLst>
        </pc:spChg>
        <pc:spChg chg="del">
          <ac:chgData name="魏 星达" userId="ca17b13798aa44f7" providerId="LiveId" clId="{D8B5E3FB-3C5E-744C-8B7A-0B9AC8CAAA61}" dt="2021-11-12T06:06:23.372" v="6399" actId="478"/>
          <ac:spMkLst>
            <pc:docMk/>
            <pc:sldMk cId="1416913002" sldId="2687"/>
            <ac:spMk id="8" creationId="{55FF62E1-4E4C-704B-908B-001DADCFC36E}"/>
          </ac:spMkLst>
        </pc:spChg>
        <pc:spChg chg="add mod">
          <ac:chgData name="魏 星达" userId="ca17b13798aa44f7" providerId="LiveId" clId="{D8B5E3FB-3C5E-744C-8B7A-0B9AC8CAAA61}" dt="2021-11-12T06:15:25.743" v="6764" actId="1076"/>
          <ac:spMkLst>
            <pc:docMk/>
            <pc:sldMk cId="1416913002" sldId="2687"/>
            <ac:spMk id="9" creationId="{D8FA9214-404C-2642-84DE-A6B180C5A263}"/>
          </ac:spMkLst>
        </pc:spChg>
        <pc:spChg chg="add mod">
          <ac:chgData name="魏 星达" userId="ca17b13798aa44f7" providerId="LiveId" clId="{D8B5E3FB-3C5E-744C-8B7A-0B9AC8CAAA61}" dt="2021-11-12T06:15:25.743" v="6764" actId="1076"/>
          <ac:spMkLst>
            <pc:docMk/>
            <pc:sldMk cId="1416913002" sldId="2687"/>
            <ac:spMk id="10" creationId="{16B92946-5CB5-3042-8879-A08D8EBC7606}"/>
          </ac:spMkLst>
        </pc:spChg>
        <pc:spChg chg="add del mod">
          <ac:chgData name="魏 星达" userId="ca17b13798aa44f7" providerId="LiveId" clId="{D8B5E3FB-3C5E-744C-8B7A-0B9AC8CAAA61}" dt="2021-11-12T06:10:07.638" v="6624" actId="478"/>
          <ac:spMkLst>
            <pc:docMk/>
            <pc:sldMk cId="1416913002" sldId="2687"/>
            <ac:spMk id="11" creationId="{1BC08BB1-8E4D-BD4F-90A9-CDC35BDDCB69}"/>
          </ac:spMkLst>
        </pc:spChg>
        <pc:spChg chg="add del mod">
          <ac:chgData name="魏 星达" userId="ca17b13798aa44f7" providerId="LiveId" clId="{D8B5E3FB-3C5E-744C-8B7A-0B9AC8CAAA61}" dt="2021-11-12T06:10:13.104" v="6626"/>
          <ac:spMkLst>
            <pc:docMk/>
            <pc:sldMk cId="1416913002" sldId="2687"/>
            <ac:spMk id="12" creationId="{A9D2145D-E2E9-E446-A115-C14AD129C133}"/>
          </ac:spMkLst>
        </pc:spChg>
        <pc:spChg chg="add mod">
          <ac:chgData name="魏 星达" userId="ca17b13798aa44f7" providerId="LiveId" clId="{D8B5E3FB-3C5E-744C-8B7A-0B9AC8CAAA61}" dt="2021-11-12T06:10:23.319" v="6628" actId="1076"/>
          <ac:spMkLst>
            <pc:docMk/>
            <pc:sldMk cId="1416913002" sldId="2687"/>
            <ac:spMk id="13" creationId="{0E52C07F-953D-4E42-8736-B44B36171F5D}"/>
          </ac:spMkLst>
        </pc:spChg>
        <pc:graphicFrameChg chg="del">
          <ac:chgData name="魏 星达" userId="ca17b13798aa44f7" providerId="LiveId" clId="{D8B5E3FB-3C5E-744C-8B7A-0B9AC8CAAA61}" dt="2021-11-12T06:06:21.417" v="6398" actId="478"/>
          <ac:graphicFrameMkLst>
            <pc:docMk/>
            <pc:sldMk cId="1416913002" sldId="2687"/>
            <ac:graphicFrameMk id="5" creationId="{72B58670-841F-2746-8085-4B3A0D87CB6D}"/>
          </ac:graphicFrameMkLst>
        </pc:graphicFrameChg>
      </pc:sldChg>
      <pc:sldChg chg="addSp delSp modSp add del mod">
        <pc:chgData name="魏 星达" userId="ca17b13798aa44f7" providerId="LiveId" clId="{D8B5E3FB-3C5E-744C-8B7A-0B9AC8CAAA61}" dt="2021-11-12T06:17:14.428" v="6800" actId="478"/>
        <pc:sldMkLst>
          <pc:docMk/>
          <pc:sldMk cId="360725867" sldId="2688"/>
        </pc:sldMkLst>
        <pc:spChg chg="add del mod">
          <ac:chgData name="魏 星达" userId="ca17b13798aa44f7" providerId="LiveId" clId="{D8B5E3FB-3C5E-744C-8B7A-0B9AC8CAAA61}" dt="2021-11-12T06:17:14.428" v="6800" actId="478"/>
          <ac:spMkLst>
            <pc:docMk/>
            <pc:sldMk cId="360725867" sldId="2688"/>
            <ac:spMk id="8" creationId="{44AF06BD-5871-3C49-867C-5507EAB81905}"/>
          </ac:spMkLst>
        </pc:spChg>
        <pc:spChg chg="mod">
          <ac:chgData name="魏 星达" userId="ca17b13798aa44f7" providerId="LiveId" clId="{D8B5E3FB-3C5E-744C-8B7A-0B9AC8CAAA61}" dt="2021-11-12T06:16:14.798" v="6774" actId="1076"/>
          <ac:spMkLst>
            <pc:docMk/>
            <pc:sldMk cId="360725867" sldId="2688"/>
            <ac:spMk id="9" creationId="{D8FA9214-404C-2642-84DE-A6B180C5A263}"/>
          </ac:spMkLst>
        </pc:spChg>
        <pc:spChg chg="mod">
          <ac:chgData name="魏 星达" userId="ca17b13798aa44f7" providerId="LiveId" clId="{D8B5E3FB-3C5E-744C-8B7A-0B9AC8CAAA61}" dt="2021-11-12T06:16:36.347" v="6782" actId="207"/>
          <ac:spMkLst>
            <pc:docMk/>
            <pc:sldMk cId="360725867" sldId="2688"/>
            <ac:spMk id="10" creationId="{16B92946-5CB5-3042-8879-A08D8EBC7606}"/>
          </ac:spMkLst>
        </pc:spChg>
        <pc:spChg chg="add del mod">
          <ac:chgData name="魏 星达" userId="ca17b13798aa44f7" providerId="LiveId" clId="{D8B5E3FB-3C5E-744C-8B7A-0B9AC8CAAA61}" dt="2021-11-12T06:17:14.428" v="6800" actId="478"/>
          <ac:spMkLst>
            <pc:docMk/>
            <pc:sldMk cId="360725867" sldId="2688"/>
            <ac:spMk id="11" creationId="{90B1C66E-49A4-9742-AE3E-3E8DE16C9712}"/>
          </ac:spMkLst>
        </pc:spChg>
      </pc:sldChg>
      <pc:sldChg chg="addSp modSp add mod modAnim">
        <pc:chgData name="魏 星达" userId="ca17b13798aa44f7" providerId="LiveId" clId="{D8B5E3FB-3C5E-744C-8B7A-0B9AC8CAAA61}" dt="2021-11-12T06:17:47.663" v="6843" actId="1076"/>
        <pc:sldMkLst>
          <pc:docMk/>
          <pc:sldMk cId="2955368823" sldId="2689"/>
        </pc:sldMkLst>
        <pc:spChg chg="add mod">
          <ac:chgData name="魏 星达" userId="ca17b13798aa44f7" providerId="LiveId" clId="{D8B5E3FB-3C5E-744C-8B7A-0B9AC8CAAA61}" dt="2021-11-12T06:17:47.663" v="6843" actId="1076"/>
          <ac:spMkLst>
            <pc:docMk/>
            <pc:sldMk cId="2955368823" sldId="2689"/>
            <ac:spMk id="12" creationId="{D19DDC27-0F05-D540-82DB-E0861730229A}"/>
          </ac:spMkLst>
        </pc:spChg>
      </pc:sldChg>
      <pc:sldChg chg="addSp delSp modSp add mod">
        <pc:chgData name="魏 星达" userId="ca17b13798aa44f7" providerId="LiveId" clId="{D8B5E3FB-3C5E-744C-8B7A-0B9AC8CAAA61}" dt="2021-11-12T06:50:00.399" v="7336" actId="478"/>
        <pc:sldMkLst>
          <pc:docMk/>
          <pc:sldMk cId="2793261706" sldId="2690"/>
        </pc:sldMkLst>
        <pc:spChg chg="mod">
          <ac:chgData name="魏 星达" userId="ca17b13798aa44f7" providerId="LiveId" clId="{D8B5E3FB-3C5E-744C-8B7A-0B9AC8CAAA61}" dt="2021-11-12T06:49:58.585" v="7335" actId="20577"/>
          <ac:spMkLst>
            <pc:docMk/>
            <pc:sldMk cId="2793261706" sldId="2690"/>
            <ac:spMk id="7" creationId="{F7F8DA91-19ED-FD40-A7FB-453927D7B0A4}"/>
          </ac:spMkLst>
        </pc:spChg>
        <pc:cxnChg chg="add del">
          <ac:chgData name="魏 星达" userId="ca17b13798aa44f7" providerId="LiveId" clId="{D8B5E3FB-3C5E-744C-8B7A-0B9AC8CAAA61}" dt="2021-11-12T06:50:00.399" v="7336" actId="478"/>
          <ac:cxnSpMkLst>
            <pc:docMk/>
            <pc:sldMk cId="2793261706" sldId="2690"/>
            <ac:cxnSpMk id="20" creationId="{B215220E-5560-3D46-8BAE-AB37433DB2F9}"/>
          </ac:cxnSpMkLst>
        </pc:cxnChg>
      </pc:sldChg>
      <pc:sldChg chg="add">
        <pc:chgData name="魏 星达" userId="ca17b13798aa44f7" providerId="LiveId" clId="{D8B5E3FB-3C5E-744C-8B7A-0B9AC8CAAA61}" dt="2021-11-12T06:49:55.037" v="7334"/>
        <pc:sldMkLst>
          <pc:docMk/>
          <pc:sldMk cId="2538919081" sldId="2691"/>
        </pc:sldMkLst>
      </pc:sldChg>
      <pc:sldChg chg="modSp new mod">
        <pc:chgData name="魏 星达" userId="ca17b13798aa44f7" providerId="LiveId" clId="{D8B5E3FB-3C5E-744C-8B7A-0B9AC8CAAA61}" dt="2021-11-12T07:00:12.883" v="7756" actId="207"/>
        <pc:sldMkLst>
          <pc:docMk/>
          <pc:sldMk cId="3567789881" sldId="2692"/>
        </pc:sldMkLst>
        <pc:spChg chg="mod">
          <ac:chgData name="魏 星达" userId="ca17b13798aa44f7" providerId="LiveId" clId="{D8B5E3FB-3C5E-744C-8B7A-0B9AC8CAAA61}" dt="2021-11-12T06:50:18.710" v="7407" actId="20577"/>
          <ac:spMkLst>
            <pc:docMk/>
            <pc:sldMk cId="3567789881" sldId="2692"/>
            <ac:spMk id="2" creationId="{0A584379-3A3C-004B-A360-FB918909C09A}"/>
          </ac:spMkLst>
        </pc:spChg>
        <pc:spChg chg="mod">
          <ac:chgData name="魏 星达" userId="ca17b13798aa44f7" providerId="LiveId" clId="{D8B5E3FB-3C5E-744C-8B7A-0B9AC8CAAA61}" dt="2021-11-12T07:00:12.883" v="7756" actId="207"/>
          <ac:spMkLst>
            <pc:docMk/>
            <pc:sldMk cId="3567789881" sldId="2692"/>
            <ac:spMk id="3" creationId="{597D88AC-4D4F-9149-AEDE-0473903B0F88}"/>
          </ac:spMkLst>
        </pc:spChg>
      </pc:sldChg>
      <pc:sldChg chg="add del">
        <pc:chgData name="魏 星达" userId="ca17b13798aa44f7" providerId="LiveId" clId="{D8B5E3FB-3C5E-744C-8B7A-0B9AC8CAAA61}" dt="2021-11-12T07:00:24.448" v="7758"/>
        <pc:sldMkLst>
          <pc:docMk/>
          <pc:sldMk cId="157108289" sldId="2693"/>
        </pc:sldMkLst>
      </pc:sldChg>
      <pc:sldChg chg="modSp add mod">
        <pc:chgData name="魏 星达" userId="ca17b13798aa44f7" providerId="LiveId" clId="{D8B5E3FB-3C5E-744C-8B7A-0B9AC8CAAA61}" dt="2021-11-12T07:01:12.496" v="7898"/>
        <pc:sldMkLst>
          <pc:docMk/>
          <pc:sldMk cId="3626106103" sldId="2693"/>
        </pc:sldMkLst>
        <pc:spChg chg="mod">
          <ac:chgData name="魏 星达" userId="ca17b13798aa44f7" providerId="LiveId" clId="{D8B5E3FB-3C5E-744C-8B7A-0B9AC8CAAA61}" dt="2021-11-12T07:01:12.496" v="7898"/>
          <ac:spMkLst>
            <pc:docMk/>
            <pc:sldMk cId="3626106103" sldId="2693"/>
            <ac:spMk id="3" creationId="{6493DE56-F2BD-8541-9975-617FA0481FC6}"/>
          </ac:spMkLst>
        </pc:spChg>
      </pc:sldChg>
      <pc:sldChg chg="addSp modSp new del mod">
        <pc:chgData name="魏 星达" userId="ca17b13798aa44f7" providerId="LiveId" clId="{D8B5E3FB-3C5E-744C-8B7A-0B9AC8CAAA61}" dt="2021-11-12T07:01:40.874" v="7930" actId="2696"/>
        <pc:sldMkLst>
          <pc:docMk/>
          <pc:sldMk cId="3744306457" sldId="2694"/>
        </pc:sldMkLst>
        <pc:spChg chg="mod">
          <ac:chgData name="魏 星达" userId="ca17b13798aa44f7" providerId="LiveId" clId="{D8B5E3FB-3C5E-744C-8B7A-0B9AC8CAAA61}" dt="2021-11-12T07:01:22.782" v="7921" actId="20577"/>
          <ac:spMkLst>
            <pc:docMk/>
            <pc:sldMk cId="3744306457" sldId="2694"/>
            <ac:spMk id="2" creationId="{9F59248A-ED1F-C943-9636-7FB0699EC714}"/>
          </ac:spMkLst>
        </pc:spChg>
        <pc:spChg chg="mod">
          <ac:chgData name="魏 星达" userId="ca17b13798aa44f7" providerId="LiveId" clId="{D8B5E3FB-3C5E-744C-8B7A-0B9AC8CAAA61}" dt="2021-11-12T07:01:24.113" v="7925" actId="20577"/>
          <ac:spMkLst>
            <pc:docMk/>
            <pc:sldMk cId="3744306457" sldId="2694"/>
            <ac:spMk id="3" creationId="{A0DEE42B-64CB-CA49-B542-D31FA672940C}"/>
          </ac:spMkLst>
        </pc:spChg>
        <pc:spChg chg="add mod">
          <ac:chgData name="魏 星达" userId="ca17b13798aa44f7" providerId="LiveId" clId="{D8B5E3FB-3C5E-744C-8B7A-0B9AC8CAAA61}" dt="2021-11-12T07:01:36.313" v="7927" actId="767"/>
          <ac:spMkLst>
            <pc:docMk/>
            <pc:sldMk cId="3744306457" sldId="2694"/>
            <ac:spMk id="5" creationId="{239EDD0F-52AA-4441-8629-0925DB6C652E}"/>
          </ac:spMkLst>
        </pc:spChg>
      </pc:sldChg>
      <pc:sldChg chg="addSp delSp modSp add mod modAnim">
        <pc:chgData name="魏 星达" userId="ca17b13798aa44f7" providerId="LiveId" clId="{D8B5E3FB-3C5E-744C-8B7A-0B9AC8CAAA61}" dt="2021-11-12T07:10:26.490" v="8014" actId="1076"/>
        <pc:sldMkLst>
          <pc:docMk/>
          <pc:sldMk cId="3415146572" sldId="2695"/>
        </pc:sldMkLst>
        <pc:spChg chg="mod">
          <ac:chgData name="魏 星达" userId="ca17b13798aa44f7" providerId="LiveId" clId="{D8B5E3FB-3C5E-744C-8B7A-0B9AC8CAAA61}" dt="2021-11-12T07:01:51.932" v="7946" actId="20577"/>
          <ac:spMkLst>
            <pc:docMk/>
            <pc:sldMk cId="3415146572" sldId="2695"/>
            <ac:spMk id="2" creationId="{C4629361-821E-344C-B689-CFC4BD3E9378}"/>
          </ac:spMkLst>
        </pc:spChg>
        <pc:spChg chg="add del mod">
          <ac:chgData name="魏 星达" userId="ca17b13798aa44f7" providerId="LiveId" clId="{D8B5E3FB-3C5E-744C-8B7A-0B9AC8CAAA61}" dt="2021-11-12T07:01:42.152" v="7932"/>
          <ac:spMkLst>
            <pc:docMk/>
            <pc:sldMk cId="3415146572" sldId="2695"/>
            <ac:spMk id="3" creationId="{AFCE0F92-B733-9B45-A1CD-33663EAE7F4F}"/>
          </ac:spMkLst>
        </pc:spChg>
        <pc:spChg chg="add mod">
          <ac:chgData name="魏 星达" userId="ca17b13798aa44f7" providerId="LiveId" clId="{D8B5E3FB-3C5E-744C-8B7A-0B9AC8CAAA61}" dt="2021-11-12T07:09:01.578" v="7974" actId="14100"/>
          <ac:spMkLst>
            <pc:docMk/>
            <pc:sldMk cId="3415146572" sldId="2695"/>
            <ac:spMk id="5" creationId="{D875CE29-F86E-3846-A8C1-7372445CF19E}"/>
          </ac:spMkLst>
        </pc:spChg>
        <pc:spChg chg="add mod">
          <ac:chgData name="魏 星达" userId="ca17b13798aa44f7" providerId="LiveId" clId="{D8B5E3FB-3C5E-744C-8B7A-0B9AC8CAAA61}" dt="2021-11-12T07:09:10.713" v="7977" actId="1076"/>
          <ac:spMkLst>
            <pc:docMk/>
            <pc:sldMk cId="3415146572" sldId="2695"/>
            <ac:spMk id="6" creationId="{811A8C71-91A2-1549-9E35-DAAF73A9C89B}"/>
          </ac:spMkLst>
        </pc:spChg>
        <pc:spChg chg="add mod">
          <ac:chgData name="魏 星达" userId="ca17b13798aa44f7" providerId="LiveId" clId="{D8B5E3FB-3C5E-744C-8B7A-0B9AC8CAAA61}" dt="2021-11-12T07:09:32.805" v="7995" actId="14100"/>
          <ac:spMkLst>
            <pc:docMk/>
            <pc:sldMk cId="3415146572" sldId="2695"/>
            <ac:spMk id="23" creationId="{577B6047-8931-B641-979C-BFEF07BF9314}"/>
          </ac:spMkLst>
        </pc:spChg>
        <pc:spChg chg="add mod">
          <ac:chgData name="魏 星达" userId="ca17b13798aa44f7" providerId="LiveId" clId="{D8B5E3FB-3C5E-744C-8B7A-0B9AC8CAAA61}" dt="2021-11-12T07:09:28.879" v="7994" actId="20577"/>
          <ac:spMkLst>
            <pc:docMk/>
            <pc:sldMk cId="3415146572" sldId="2695"/>
            <ac:spMk id="27" creationId="{88D5FA74-1815-824C-BB70-9D2D03160A7E}"/>
          </ac:spMkLst>
        </pc:spChg>
        <pc:spChg chg="add mod">
          <ac:chgData name="魏 星达" userId="ca17b13798aa44f7" providerId="LiveId" clId="{D8B5E3FB-3C5E-744C-8B7A-0B9AC8CAAA61}" dt="2021-11-12T07:10:26.490" v="8014" actId="1076"/>
          <ac:spMkLst>
            <pc:docMk/>
            <pc:sldMk cId="3415146572" sldId="2695"/>
            <ac:spMk id="31" creationId="{B64DB1FB-9FFC-F042-A1D2-10D7AFEC4024}"/>
          </ac:spMkLst>
        </pc:spChg>
        <pc:spChg chg="add mod">
          <ac:chgData name="魏 星达" userId="ca17b13798aa44f7" providerId="LiveId" clId="{D8B5E3FB-3C5E-744C-8B7A-0B9AC8CAAA61}" dt="2021-11-12T07:10:26.490" v="8014" actId="1076"/>
          <ac:spMkLst>
            <pc:docMk/>
            <pc:sldMk cId="3415146572" sldId="2695"/>
            <ac:spMk id="33" creationId="{D9E429B9-5E46-634C-B259-5DDBD7E3FD0A}"/>
          </ac:spMkLst>
        </pc:spChg>
      </pc:sldChg>
      <pc:sldChg chg="modSp new del mod">
        <pc:chgData name="魏 星达" userId="ca17b13798aa44f7" providerId="LiveId" clId="{D8B5E3FB-3C5E-744C-8B7A-0B9AC8CAAA61}" dt="2021-11-12T07:45:29.375" v="8789" actId="2696"/>
        <pc:sldMkLst>
          <pc:docMk/>
          <pc:sldMk cId="1268705965" sldId="2696"/>
        </pc:sldMkLst>
        <pc:spChg chg="mod">
          <ac:chgData name="魏 星达" userId="ca17b13798aa44f7" providerId="LiveId" clId="{D8B5E3FB-3C5E-744C-8B7A-0B9AC8CAAA61}" dt="2021-11-12T07:11:10.701" v="8049" actId="20577"/>
          <ac:spMkLst>
            <pc:docMk/>
            <pc:sldMk cId="1268705965" sldId="2696"/>
            <ac:spMk id="2" creationId="{78561AFF-1164-3440-9D72-9923533F1823}"/>
          </ac:spMkLst>
        </pc:spChg>
      </pc:sldChg>
      <pc:sldChg chg="addSp modSp new mod">
        <pc:chgData name="魏 星达" userId="ca17b13798aa44f7" providerId="LiveId" clId="{D8B5E3FB-3C5E-744C-8B7A-0B9AC8CAAA61}" dt="2021-11-12T07:23:55.450" v="8165" actId="1076"/>
        <pc:sldMkLst>
          <pc:docMk/>
          <pc:sldMk cId="587525743" sldId="2697"/>
        </pc:sldMkLst>
        <pc:spChg chg="mod">
          <ac:chgData name="魏 星达" userId="ca17b13798aa44f7" providerId="LiveId" clId="{D8B5E3FB-3C5E-744C-8B7A-0B9AC8CAAA61}" dt="2021-11-12T07:11:51.290" v="8051"/>
          <ac:spMkLst>
            <pc:docMk/>
            <pc:sldMk cId="587525743" sldId="2697"/>
            <ac:spMk id="2" creationId="{2641F8F7-D47C-364A-BB5E-DEF757761EC4}"/>
          </ac:spMkLst>
        </pc:spChg>
        <pc:spChg chg="mod">
          <ac:chgData name="魏 星达" userId="ca17b13798aa44f7" providerId="LiveId" clId="{D8B5E3FB-3C5E-744C-8B7A-0B9AC8CAAA61}" dt="2021-11-12T07:23:50.188" v="8163"/>
          <ac:spMkLst>
            <pc:docMk/>
            <pc:sldMk cId="587525743" sldId="2697"/>
            <ac:spMk id="3" creationId="{D7FF0016-F171-1C49-BADE-15C1941FFEFA}"/>
          </ac:spMkLst>
        </pc:spChg>
        <pc:picChg chg="add mod">
          <ac:chgData name="魏 星达" userId="ca17b13798aa44f7" providerId="LiveId" clId="{D8B5E3FB-3C5E-744C-8B7A-0B9AC8CAAA61}" dt="2021-11-12T07:23:55.450" v="8165" actId="1076"/>
          <ac:picMkLst>
            <pc:docMk/>
            <pc:sldMk cId="587525743" sldId="2697"/>
            <ac:picMk id="5" creationId="{77582714-3ABF-BA41-9564-D91F7A1BD2AF}"/>
          </ac:picMkLst>
        </pc:picChg>
      </pc:sldChg>
      <pc:sldChg chg="modSp new mod">
        <pc:chgData name="魏 星达" userId="ca17b13798aa44f7" providerId="LiveId" clId="{D8B5E3FB-3C5E-744C-8B7A-0B9AC8CAAA61}" dt="2021-11-12T07:27:53.925" v="8178" actId="14100"/>
        <pc:sldMkLst>
          <pc:docMk/>
          <pc:sldMk cId="3400270536" sldId="2698"/>
        </pc:sldMkLst>
        <pc:spChg chg="mod">
          <ac:chgData name="魏 星达" userId="ca17b13798aa44f7" providerId="LiveId" clId="{D8B5E3FB-3C5E-744C-8B7A-0B9AC8CAAA61}" dt="2021-11-12T07:27:36.901" v="8175"/>
          <ac:spMkLst>
            <pc:docMk/>
            <pc:sldMk cId="3400270536" sldId="2698"/>
            <ac:spMk id="2" creationId="{E8B25498-EAFD-764A-B733-E92B2B9DEF55}"/>
          </ac:spMkLst>
        </pc:spChg>
        <pc:spChg chg="mod">
          <ac:chgData name="魏 星达" userId="ca17b13798aa44f7" providerId="LiveId" clId="{D8B5E3FB-3C5E-744C-8B7A-0B9AC8CAAA61}" dt="2021-11-12T07:27:53.925" v="8178" actId="14100"/>
          <ac:spMkLst>
            <pc:docMk/>
            <pc:sldMk cId="3400270536" sldId="2698"/>
            <ac:spMk id="3" creationId="{D5ADF2E9-F0CB-3045-910F-81E14B15FE13}"/>
          </ac:spMkLst>
        </pc:spChg>
      </pc:sldChg>
      <pc:sldChg chg="new del">
        <pc:chgData name="魏 星达" userId="ca17b13798aa44f7" providerId="LiveId" clId="{D8B5E3FB-3C5E-744C-8B7A-0B9AC8CAAA61}" dt="2021-11-12T07:45:29.828" v="8790" actId="2696"/>
        <pc:sldMkLst>
          <pc:docMk/>
          <pc:sldMk cId="2201695413" sldId="2699"/>
        </pc:sldMkLst>
      </pc:sldChg>
      <pc:sldChg chg="addSp modSp new mod modAnim">
        <pc:chgData name="魏 星达" userId="ca17b13798aa44f7" providerId="LiveId" clId="{D8B5E3FB-3C5E-744C-8B7A-0B9AC8CAAA61}" dt="2021-11-12T09:19:47.895" v="11738" actId="1076"/>
        <pc:sldMkLst>
          <pc:docMk/>
          <pc:sldMk cId="707397614" sldId="2700"/>
        </pc:sldMkLst>
        <pc:spChg chg="mod">
          <ac:chgData name="魏 星达" userId="ca17b13798aa44f7" providerId="LiveId" clId="{D8B5E3FB-3C5E-744C-8B7A-0B9AC8CAAA61}" dt="2021-11-12T09:06:25.577" v="11119"/>
          <ac:spMkLst>
            <pc:docMk/>
            <pc:sldMk cId="707397614" sldId="2700"/>
            <ac:spMk id="2" creationId="{8BBA8860-6717-F145-8A41-3673EE610981}"/>
          </ac:spMkLst>
        </pc:spChg>
        <pc:spChg chg="mod">
          <ac:chgData name="魏 星达" userId="ca17b13798aa44f7" providerId="LiveId" clId="{D8B5E3FB-3C5E-744C-8B7A-0B9AC8CAAA61}" dt="2021-11-12T08:57:13.864" v="10678" actId="20577"/>
          <ac:spMkLst>
            <pc:docMk/>
            <pc:sldMk cId="707397614" sldId="2700"/>
            <ac:spMk id="3" creationId="{CE07580F-DF92-DC40-9DAD-3F9C7637567E}"/>
          </ac:spMkLst>
        </pc:spChg>
        <pc:spChg chg="add mod">
          <ac:chgData name="魏 星达" userId="ca17b13798aa44f7" providerId="LiveId" clId="{D8B5E3FB-3C5E-744C-8B7A-0B9AC8CAAA61}" dt="2021-11-12T08:55:59.468" v="10520" actId="20577"/>
          <ac:spMkLst>
            <pc:docMk/>
            <pc:sldMk cId="707397614" sldId="2700"/>
            <ac:spMk id="6" creationId="{202D9C09-EC44-6C4B-BC18-62E41392AFDD}"/>
          </ac:spMkLst>
        </pc:spChg>
        <pc:spChg chg="add mod">
          <ac:chgData name="魏 星达" userId="ca17b13798aa44f7" providerId="LiveId" clId="{D8B5E3FB-3C5E-744C-8B7A-0B9AC8CAAA61}" dt="2021-11-12T08:55:57.266" v="10516" actId="1076"/>
          <ac:spMkLst>
            <pc:docMk/>
            <pc:sldMk cId="707397614" sldId="2700"/>
            <ac:spMk id="7" creationId="{52109F11-D9AF-6247-837B-1D55F8B0B6A5}"/>
          </ac:spMkLst>
        </pc:spChg>
        <pc:spChg chg="add mod">
          <ac:chgData name="魏 星达" userId="ca17b13798aa44f7" providerId="LiveId" clId="{D8B5E3FB-3C5E-744C-8B7A-0B9AC8CAAA61}" dt="2021-11-12T09:19:47.895" v="11738" actId="1076"/>
          <ac:spMkLst>
            <pc:docMk/>
            <pc:sldMk cId="707397614" sldId="2700"/>
            <ac:spMk id="8" creationId="{3EC3C143-6FDE-B142-BD14-D38F6FB76F8C}"/>
          </ac:spMkLst>
        </pc:spChg>
        <pc:picChg chg="add mod">
          <ac:chgData name="魏 星达" userId="ca17b13798aa44f7" providerId="LiveId" clId="{D8B5E3FB-3C5E-744C-8B7A-0B9AC8CAAA61}" dt="2021-11-12T08:55:32.082" v="10484" actId="1076"/>
          <ac:picMkLst>
            <pc:docMk/>
            <pc:sldMk cId="707397614" sldId="2700"/>
            <ac:picMk id="5" creationId="{DC5BA19C-650A-424D-8D00-3A637C9F4709}"/>
          </ac:picMkLst>
        </pc:picChg>
      </pc:sldChg>
      <pc:sldChg chg="add">
        <pc:chgData name="魏 星达" userId="ca17b13798aa44f7" providerId="LiveId" clId="{D8B5E3FB-3C5E-744C-8B7A-0B9AC8CAAA61}" dt="2021-11-12T07:36:27.655" v="8656"/>
        <pc:sldMkLst>
          <pc:docMk/>
          <pc:sldMk cId="1234708461" sldId="2881"/>
        </pc:sldMkLst>
      </pc:sldChg>
      <pc:sldChg chg="modSp add mod">
        <pc:chgData name="魏 星达" userId="ca17b13798aa44f7" providerId="LiveId" clId="{D8B5E3FB-3C5E-744C-8B7A-0B9AC8CAAA61}" dt="2021-11-12T08:28:02.158" v="8981" actId="20577"/>
        <pc:sldMkLst>
          <pc:docMk/>
          <pc:sldMk cId="3876713371" sldId="2882"/>
        </pc:sldMkLst>
        <pc:spChg chg="mod">
          <ac:chgData name="魏 星达" userId="ca17b13798aa44f7" providerId="LiveId" clId="{D8B5E3FB-3C5E-744C-8B7A-0B9AC8CAAA61}" dt="2021-11-12T08:28:02.158" v="8981" actId="20577"/>
          <ac:spMkLst>
            <pc:docMk/>
            <pc:sldMk cId="3876713371" sldId="2882"/>
            <ac:spMk id="5" creationId="{375403D9-9667-EA4B-986A-9CD8EA818815}"/>
          </ac:spMkLst>
        </pc:spChg>
      </pc:sldChg>
      <pc:sldChg chg="addSp delSp modSp new del mod">
        <pc:chgData name="魏 星达" userId="ca17b13798aa44f7" providerId="LiveId" clId="{D8B5E3FB-3C5E-744C-8B7A-0B9AC8CAAA61}" dt="2021-11-12T08:27:26.594" v="8978" actId="2696"/>
        <pc:sldMkLst>
          <pc:docMk/>
          <pc:sldMk cId="1925476595" sldId="2883"/>
        </pc:sldMkLst>
        <pc:spChg chg="mod">
          <ac:chgData name="魏 星达" userId="ca17b13798aa44f7" providerId="LiveId" clId="{D8B5E3FB-3C5E-744C-8B7A-0B9AC8CAAA61}" dt="2021-11-12T07:41:52.390" v="8783" actId="20577"/>
          <ac:spMkLst>
            <pc:docMk/>
            <pc:sldMk cId="1925476595" sldId="2883"/>
            <ac:spMk id="2" creationId="{3F0C6D34-EA6A-6B45-A579-DEBABAB2CB70}"/>
          </ac:spMkLst>
        </pc:spChg>
        <pc:spChg chg="del mod">
          <ac:chgData name="魏 星达" userId="ca17b13798aa44f7" providerId="LiveId" clId="{D8B5E3FB-3C5E-744C-8B7A-0B9AC8CAAA61}" dt="2021-11-12T07:51:17.908" v="8934" actId="478"/>
          <ac:spMkLst>
            <pc:docMk/>
            <pc:sldMk cId="1925476595" sldId="2883"/>
            <ac:spMk id="3" creationId="{DC668F43-A5ED-B243-A550-3EA49C413F8F}"/>
          </ac:spMkLst>
        </pc:spChg>
        <pc:spChg chg="add del mod">
          <ac:chgData name="魏 星达" userId="ca17b13798aa44f7" providerId="LiveId" clId="{D8B5E3FB-3C5E-744C-8B7A-0B9AC8CAAA61}" dt="2021-11-12T08:27:01.250" v="8965" actId="478"/>
          <ac:spMkLst>
            <pc:docMk/>
            <pc:sldMk cId="1925476595" sldId="2883"/>
            <ac:spMk id="6" creationId="{9F5022DD-E78B-AE44-8B61-095EFD63F663}"/>
          </ac:spMkLst>
        </pc:spChg>
        <pc:spChg chg="add del mod">
          <ac:chgData name="魏 星达" userId="ca17b13798aa44f7" providerId="LiveId" clId="{D8B5E3FB-3C5E-744C-8B7A-0B9AC8CAAA61}" dt="2021-11-12T08:27:01.250" v="8965" actId="478"/>
          <ac:spMkLst>
            <pc:docMk/>
            <pc:sldMk cId="1925476595" sldId="2883"/>
            <ac:spMk id="7" creationId="{15E0C32D-37CB-9C43-8777-C661E223D0F3}"/>
          </ac:spMkLst>
        </pc:spChg>
        <pc:spChg chg="add mod">
          <ac:chgData name="魏 星达" userId="ca17b13798aa44f7" providerId="LiveId" clId="{D8B5E3FB-3C5E-744C-8B7A-0B9AC8CAAA61}" dt="2021-11-12T08:27:16.498" v="8977" actId="20577"/>
          <ac:spMkLst>
            <pc:docMk/>
            <pc:sldMk cId="1925476595" sldId="2883"/>
            <ac:spMk id="13" creationId="{C9075C84-0B3A-5948-8218-CDDFF0095492}"/>
          </ac:spMkLst>
        </pc:spChg>
        <pc:picChg chg="add mod">
          <ac:chgData name="魏 星达" userId="ca17b13798aa44f7" providerId="LiveId" clId="{D8B5E3FB-3C5E-744C-8B7A-0B9AC8CAAA61}" dt="2021-11-12T07:45:22.531" v="8787" actId="1076"/>
          <ac:picMkLst>
            <pc:docMk/>
            <pc:sldMk cId="1925476595" sldId="2883"/>
            <ac:picMk id="5" creationId="{7E2A6059-D337-ED4A-8DA0-44690B3927D5}"/>
          </ac:picMkLst>
        </pc:picChg>
        <pc:picChg chg="add del mod">
          <ac:chgData name="魏 星达" userId="ca17b13798aa44f7" providerId="LiveId" clId="{D8B5E3FB-3C5E-744C-8B7A-0B9AC8CAAA61}" dt="2021-11-12T08:27:01.250" v="8965" actId="478"/>
          <ac:picMkLst>
            <pc:docMk/>
            <pc:sldMk cId="1925476595" sldId="2883"/>
            <ac:picMk id="8" creationId="{63FC0972-F949-3B4C-AEE7-E69A4069C55C}"/>
          </ac:picMkLst>
        </pc:picChg>
        <pc:picChg chg="add del mod">
          <ac:chgData name="魏 星达" userId="ca17b13798aa44f7" providerId="LiveId" clId="{D8B5E3FB-3C5E-744C-8B7A-0B9AC8CAAA61}" dt="2021-11-12T08:27:01.250" v="8965" actId="478"/>
          <ac:picMkLst>
            <pc:docMk/>
            <pc:sldMk cId="1925476595" sldId="2883"/>
            <ac:picMk id="9" creationId="{25F3DADD-720C-8F4E-83D0-4DDC49404F08}"/>
          </ac:picMkLst>
        </pc:picChg>
        <pc:picChg chg="add del mod">
          <ac:chgData name="魏 星达" userId="ca17b13798aa44f7" providerId="LiveId" clId="{D8B5E3FB-3C5E-744C-8B7A-0B9AC8CAAA61}" dt="2021-11-12T08:27:01.250" v="8965" actId="478"/>
          <ac:picMkLst>
            <pc:docMk/>
            <pc:sldMk cId="1925476595" sldId="2883"/>
            <ac:picMk id="10" creationId="{D23060BE-52A6-2745-BE3C-A01DD00381E7}"/>
          </ac:picMkLst>
        </pc:picChg>
        <pc:picChg chg="add del mod">
          <ac:chgData name="魏 星达" userId="ca17b13798aa44f7" providerId="LiveId" clId="{D8B5E3FB-3C5E-744C-8B7A-0B9AC8CAAA61}" dt="2021-11-12T08:27:01.250" v="8965" actId="478"/>
          <ac:picMkLst>
            <pc:docMk/>
            <pc:sldMk cId="1925476595" sldId="2883"/>
            <ac:picMk id="11" creationId="{E248BD95-1CC7-AC4E-A7F3-A8467531D97D}"/>
          </ac:picMkLst>
        </pc:picChg>
        <pc:picChg chg="add del mod">
          <ac:chgData name="魏 星达" userId="ca17b13798aa44f7" providerId="LiveId" clId="{D8B5E3FB-3C5E-744C-8B7A-0B9AC8CAAA61}" dt="2021-11-12T08:27:01.250" v="8965" actId="478"/>
          <ac:picMkLst>
            <pc:docMk/>
            <pc:sldMk cId="1925476595" sldId="2883"/>
            <ac:picMk id="12" creationId="{7696E692-EBD2-A540-8AD1-52737BA791A0}"/>
          </ac:picMkLst>
        </pc:picChg>
      </pc:sldChg>
      <pc:sldChg chg="add del">
        <pc:chgData name="魏 星达" userId="ca17b13798aa44f7" providerId="LiveId" clId="{D8B5E3FB-3C5E-744C-8B7A-0B9AC8CAAA61}" dt="2021-11-12T07:40:50.164" v="8679"/>
        <pc:sldMkLst>
          <pc:docMk/>
          <pc:sldMk cId="3579370791" sldId="2883"/>
        </pc:sldMkLst>
      </pc:sldChg>
      <pc:sldChg chg="addSp delSp modSp add mod">
        <pc:chgData name="魏 星达" userId="ca17b13798aa44f7" providerId="LiveId" clId="{D8B5E3FB-3C5E-744C-8B7A-0B9AC8CAAA61}" dt="2021-11-12T08:31:07.558" v="9438" actId="20577"/>
        <pc:sldMkLst>
          <pc:docMk/>
          <pc:sldMk cId="893179743" sldId="2884"/>
        </pc:sldMkLst>
        <pc:spChg chg="mod">
          <ac:chgData name="魏 星达" userId="ca17b13798aa44f7" providerId="LiveId" clId="{D8B5E3FB-3C5E-744C-8B7A-0B9AC8CAAA61}" dt="2021-11-12T08:28:15.023" v="8987" actId="20577"/>
          <ac:spMkLst>
            <pc:docMk/>
            <pc:sldMk cId="893179743" sldId="2884"/>
            <ac:spMk id="2" creationId="{3F0C6D34-EA6A-6B45-A579-DEBABAB2CB70}"/>
          </ac:spMkLst>
        </pc:spChg>
        <pc:spChg chg="del mod">
          <ac:chgData name="魏 星达" userId="ca17b13798aa44f7" providerId="LiveId" clId="{D8B5E3FB-3C5E-744C-8B7A-0B9AC8CAAA61}" dt="2021-11-12T08:29:14.056" v="9036" actId="478"/>
          <ac:spMkLst>
            <pc:docMk/>
            <pc:sldMk cId="893179743" sldId="2884"/>
            <ac:spMk id="6" creationId="{9F5022DD-E78B-AE44-8B61-095EFD63F663}"/>
          </ac:spMkLst>
        </pc:spChg>
        <pc:spChg chg="del mod">
          <ac:chgData name="魏 星达" userId="ca17b13798aa44f7" providerId="LiveId" clId="{D8B5E3FB-3C5E-744C-8B7A-0B9AC8CAAA61}" dt="2021-11-12T08:29:14.056" v="9036" actId="478"/>
          <ac:spMkLst>
            <pc:docMk/>
            <pc:sldMk cId="893179743" sldId="2884"/>
            <ac:spMk id="7" creationId="{15E0C32D-37CB-9C43-8777-C661E223D0F3}"/>
          </ac:spMkLst>
        </pc:spChg>
        <pc:spChg chg="add mod">
          <ac:chgData name="魏 星达" userId="ca17b13798aa44f7" providerId="LiveId" clId="{D8B5E3FB-3C5E-744C-8B7A-0B9AC8CAAA61}" dt="2021-11-12T08:31:07.558" v="9438" actId="20577"/>
          <ac:spMkLst>
            <pc:docMk/>
            <pc:sldMk cId="893179743" sldId="2884"/>
            <ac:spMk id="13" creationId="{1E0811E4-C310-3043-858A-E319DF7B9E4E}"/>
          </ac:spMkLst>
        </pc:spChg>
        <pc:picChg chg="del mod">
          <ac:chgData name="魏 星达" userId="ca17b13798aa44f7" providerId="LiveId" clId="{D8B5E3FB-3C5E-744C-8B7A-0B9AC8CAAA61}" dt="2021-11-12T08:29:14.056" v="9036" actId="478"/>
          <ac:picMkLst>
            <pc:docMk/>
            <pc:sldMk cId="893179743" sldId="2884"/>
            <ac:picMk id="8" creationId="{63FC0972-F949-3B4C-AEE7-E69A4069C55C}"/>
          </ac:picMkLst>
        </pc:picChg>
        <pc:picChg chg="del mod">
          <ac:chgData name="魏 星达" userId="ca17b13798aa44f7" providerId="LiveId" clId="{D8B5E3FB-3C5E-744C-8B7A-0B9AC8CAAA61}" dt="2021-11-12T08:29:14.056" v="9036" actId="478"/>
          <ac:picMkLst>
            <pc:docMk/>
            <pc:sldMk cId="893179743" sldId="2884"/>
            <ac:picMk id="9" creationId="{25F3DADD-720C-8F4E-83D0-4DDC49404F08}"/>
          </ac:picMkLst>
        </pc:picChg>
        <pc:picChg chg="del mod">
          <ac:chgData name="魏 星达" userId="ca17b13798aa44f7" providerId="LiveId" clId="{D8B5E3FB-3C5E-744C-8B7A-0B9AC8CAAA61}" dt="2021-11-12T08:29:14.056" v="9036" actId="478"/>
          <ac:picMkLst>
            <pc:docMk/>
            <pc:sldMk cId="893179743" sldId="2884"/>
            <ac:picMk id="10" creationId="{D23060BE-52A6-2745-BE3C-A01DD00381E7}"/>
          </ac:picMkLst>
        </pc:picChg>
        <pc:picChg chg="del mod">
          <ac:chgData name="魏 星达" userId="ca17b13798aa44f7" providerId="LiveId" clId="{D8B5E3FB-3C5E-744C-8B7A-0B9AC8CAAA61}" dt="2021-11-12T08:29:14.056" v="9036" actId="478"/>
          <ac:picMkLst>
            <pc:docMk/>
            <pc:sldMk cId="893179743" sldId="2884"/>
            <ac:picMk id="11" creationId="{E248BD95-1CC7-AC4E-A7F3-A8467531D97D}"/>
          </ac:picMkLst>
        </pc:picChg>
        <pc:picChg chg="del mod">
          <ac:chgData name="魏 星达" userId="ca17b13798aa44f7" providerId="LiveId" clId="{D8B5E3FB-3C5E-744C-8B7A-0B9AC8CAAA61}" dt="2021-11-12T08:29:14.056" v="9036" actId="478"/>
          <ac:picMkLst>
            <pc:docMk/>
            <pc:sldMk cId="893179743" sldId="2884"/>
            <ac:picMk id="12" creationId="{7696E692-EBD2-A540-8AD1-52737BA791A0}"/>
          </ac:picMkLst>
        </pc:picChg>
      </pc:sldChg>
      <pc:sldChg chg="addSp delSp modSp add mod">
        <pc:chgData name="魏 星达" userId="ca17b13798aa44f7" providerId="LiveId" clId="{D8B5E3FB-3C5E-744C-8B7A-0B9AC8CAAA61}" dt="2021-11-12T09:06:09.632" v="11114" actId="20577"/>
        <pc:sldMkLst>
          <pc:docMk/>
          <pc:sldMk cId="4171540486" sldId="2885"/>
        </pc:sldMkLst>
        <pc:spChg chg="mod">
          <ac:chgData name="魏 星达" userId="ca17b13798aa44f7" providerId="LiveId" clId="{D8B5E3FB-3C5E-744C-8B7A-0B9AC8CAAA61}" dt="2021-11-12T09:06:09.632" v="11114" actId="20577"/>
          <ac:spMkLst>
            <pc:docMk/>
            <pc:sldMk cId="4171540486" sldId="2885"/>
            <ac:spMk id="2" creationId="{3F0C6D34-EA6A-6B45-A579-DEBABAB2CB70}"/>
          </ac:spMkLst>
        </pc:spChg>
        <pc:spChg chg="add mod">
          <ac:chgData name="魏 星达" userId="ca17b13798aa44f7" providerId="LiveId" clId="{D8B5E3FB-3C5E-744C-8B7A-0B9AC8CAAA61}" dt="2021-11-12T08:41:10.876" v="9766" actId="1038"/>
          <ac:spMkLst>
            <pc:docMk/>
            <pc:sldMk cId="4171540486" sldId="2885"/>
            <ac:spMk id="3" creationId="{D521D074-A5DE-BB44-87D1-F2BE2F9B0159}"/>
          </ac:spMkLst>
        </pc:spChg>
        <pc:spChg chg="mod">
          <ac:chgData name="魏 星达" userId="ca17b13798aa44f7" providerId="LiveId" clId="{D8B5E3FB-3C5E-744C-8B7A-0B9AC8CAAA61}" dt="2021-11-12T08:41:10.876" v="9766" actId="1038"/>
          <ac:spMkLst>
            <pc:docMk/>
            <pc:sldMk cId="4171540486" sldId="2885"/>
            <ac:spMk id="4" creationId="{22E64900-C47C-FE46-887F-C74F4F4577ED}"/>
          </ac:spMkLst>
        </pc:spChg>
        <pc:spChg chg="mod">
          <ac:chgData name="魏 星达" userId="ca17b13798aa44f7" providerId="LiveId" clId="{D8B5E3FB-3C5E-744C-8B7A-0B9AC8CAAA61}" dt="2021-11-12T08:41:10.876" v="9766" actId="1038"/>
          <ac:spMkLst>
            <pc:docMk/>
            <pc:sldMk cId="4171540486" sldId="2885"/>
            <ac:spMk id="6" creationId="{9F5022DD-E78B-AE44-8B61-095EFD63F663}"/>
          </ac:spMkLst>
        </pc:spChg>
        <pc:spChg chg="mod">
          <ac:chgData name="魏 星达" userId="ca17b13798aa44f7" providerId="LiveId" clId="{D8B5E3FB-3C5E-744C-8B7A-0B9AC8CAAA61}" dt="2021-11-12T08:41:10.876" v="9766" actId="1038"/>
          <ac:spMkLst>
            <pc:docMk/>
            <pc:sldMk cId="4171540486" sldId="2885"/>
            <ac:spMk id="7" creationId="{15E0C32D-37CB-9C43-8777-C661E223D0F3}"/>
          </ac:spMkLst>
        </pc:spChg>
        <pc:spChg chg="mod">
          <ac:chgData name="魏 星达" userId="ca17b13798aa44f7" providerId="LiveId" clId="{D8B5E3FB-3C5E-744C-8B7A-0B9AC8CAAA61}" dt="2021-11-12T08:34:05.678" v="9471" actId="14100"/>
          <ac:spMkLst>
            <pc:docMk/>
            <pc:sldMk cId="4171540486" sldId="2885"/>
            <ac:spMk id="13" creationId="{1E0811E4-C310-3043-858A-E319DF7B9E4E}"/>
          </ac:spMkLst>
        </pc:spChg>
        <pc:spChg chg="add mod">
          <ac:chgData name="魏 星达" userId="ca17b13798aa44f7" providerId="LiveId" clId="{D8B5E3FB-3C5E-744C-8B7A-0B9AC8CAAA61}" dt="2021-11-12T08:41:10.876" v="9766" actId="1038"/>
          <ac:spMkLst>
            <pc:docMk/>
            <pc:sldMk cId="4171540486" sldId="2885"/>
            <ac:spMk id="14" creationId="{A696A3E2-EC39-7B4A-ABCB-0B3EEEE588BE}"/>
          </ac:spMkLst>
        </pc:spChg>
        <pc:spChg chg="add mod">
          <ac:chgData name="魏 星达" userId="ca17b13798aa44f7" providerId="LiveId" clId="{D8B5E3FB-3C5E-744C-8B7A-0B9AC8CAAA61}" dt="2021-11-12T08:41:10.876" v="9766" actId="1038"/>
          <ac:spMkLst>
            <pc:docMk/>
            <pc:sldMk cId="4171540486" sldId="2885"/>
            <ac:spMk id="15" creationId="{ABD596D2-ED2C-9E41-B920-D665062C8BD5}"/>
          </ac:spMkLst>
        </pc:spChg>
        <pc:spChg chg="add mod">
          <ac:chgData name="魏 星达" userId="ca17b13798aa44f7" providerId="LiveId" clId="{D8B5E3FB-3C5E-744C-8B7A-0B9AC8CAAA61}" dt="2021-11-12T08:41:10.876" v="9766" actId="1038"/>
          <ac:spMkLst>
            <pc:docMk/>
            <pc:sldMk cId="4171540486" sldId="2885"/>
            <ac:spMk id="16" creationId="{F586EDAD-978E-7E48-9FA9-59A71AC890FB}"/>
          </ac:spMkLst>
        </pc:spChg>
        <pc:spChg chg="add mod">
          <ac:chgData name="魏 星达" userId="ca17b13798aa44f7" providerId="LiveId" clId="{D8B5E3FB-3C5E-744C-8B7A-0B9AC8CAAA61}" dt="2021-11-12T08:41:10.876" v="9766" actId="1038"/>
          <ac:spMkLst>
            <pc:docMk/>
            <pc:sldMk cId="4171540486" sldId="2885"/>
            <ac:spMk id="17" creationId="{D2136D70-C18F-5245-817B-550F202B7150}"/>
          </ac:spMkLst>
        </pc:spChg>
        <pc:spChg chg="add mod">
          <ac:chgData name="魏 星达" userId="ca17b13798aa44f7" providerId="LiveId" clId="{D8B5E3FB-3C5E-744C-8B7A-0B9AC8CAAA61}" dt="2021-11-12T08:41:10.876" v="9766" actId="1038"/>
          <ac:spMkLst>
            <pc:docMk/>
            <pc:sldMk cId="4171540486" sldId="2885"/>
            <ac:spMk id="18" creationId="{6C3A32C5-F950-8947-915E-37CE34E20991}"/>
          </ac:spMkLst>
        </pc:spChg>
        <pc:spChg chg="add mod">
          <ac:chgData name="魏 星达" userId="ca17b13798aa44f7" providerId="LiveId" clId="{D8B5E3FB-3C5E-744C-8B7A-0B9AC8CAAA61}" dt="2021-11-12T08:41:10.876" v="9766" actId="1038"/>
          <ac:spMkLst>
            <pc:docMk/>
            <pc:sldMk cId="4171540486" sldId="2885"/>
            <ac:spMk id="19" creationId="{74C7A0B2-91A1-C945-9000-EA14DC7D324F}"/>
          </ac:spMkLst>
        </pc:spChg>
        <pc:spChg chg="add mod">
          <ac:chgData name="魏 星达" userId="ca17b13798aa44f7" providerId="LiveId" clId="{D8B5E3FB-3C5E-744C-8B7A-0B9AC8CAAA61}" dt="2021-11-12T08:41:10.876" v="9766" actId="1038"/>
          <ac:spMkLst>
            <pc:docMk/>
            <pc:sldMk cId="4171540486" sldId="2885"/>
            <ac:spMk id="20" creationId="{6831FA06-103B-AD4A-B5BF-D18544180BB5}"/>
          </ac:spMkLst>
        </pc:spChg>
        <pc:spChg chg="add mod">
          <ac:chgData name="魏 星达" userId="ca17b13798aa44f7" providerId="LiveId" clId="{D8B5E3FB-3C5E-744C-8B7A-0B9AC8CAAA61}" dt="2021-11-12T08:41:10.876" v="9766" actId="1038"/>
          <ac:spMkLst>
            <pc:docMk/>
            <pc:sldMk cId="4171540486" sldId="2885"/>
            <ac:spMk id="21" creationId="{77145C18-793E-8E47-A145-D130F0F2869D}"/>
          </ac:spMkLst>
        </pc:spChg>
        <pc:spChg chg="add mod">
          <ac:chgData name="魏 星达" userId="ca17b13798aa44f7" providerId="LiveId" clId="{D8B5E3FB-3C5E-744C-8B7A-0B9AC8CAAA61}" dt="2021-11-12T08:41:10.876" v="9766" actId="1038"/>
          <ac:spMkLst>
            <pc:docMk/>
            <pc:sldMk cId="4171540486" sldId="2885"/>
            <ac:spMk id="22" creationId="{1865551A-38F3-894D-AE00-4A5DAA87C7B1}"/>
          </ac:spMkLst>
        </pc:spChg>
        <pc:spChg chg="add mod">
          <ac:chgData name="魏 星达" userId="ca17b13798aa44f7" providerId="LiveId" clId="{D8B5E3FB-3C5E-744C-8B7A-0B9AC8CAAA61}" dt="2021-11-12T08:41:10.876" v="9766" actId="1038"/>
          <ac:spMkLst>
            <pc:docMk/>
            <pc:sldMk cId="4171540486" sldId="2885"/>
            <ac:spMk id="23" creationId="{8525A4F5-E994-9B44-8329-EAB1DECDB5F2}"/>
          </ac:spMkLst>
        </pc:spChg>
        <pc:spChg chg="add del mod">
          <ac:chgData name="魏 星达" userId="ca17b13798aa44f7" providerId="LiveId" clId="{D8B5E3FB-3C5E-744C-8B7A-0B9AC8CAAA61}" dt="2021-11-12T08:40:27.483" v="9698"/>
          <ac:spMkLst>
            <pc:docMk/>
            <pc:sldMk cId="4171540486" sldId="2885"/>
            <ac:spMk id="24" creationId="{FD3F6BB0-73AE-4340-A144-2593022E7C74}"/>
          </ac:spMkLst>
        </pc:spChg>
        <pc:picChg chg="mod">
          <ac:chgData name="魏 星达" userId="ca17b13798aa44f7" providerId="LiveId" clId="{D8B5E3FB-3C5E-744C-8B7A-0B9AC8CAAA61}" dt="2021-11-12T08:41:10.876" v="9766" actId="1038"/>
          <ac:picMkLst>
            <pc:docMk/>
            <pc:sldMk cId="4171540486" sldId="2885"/>
            <ac:picMk id="8" creationId="{63FC0972-F949-3B4C-AEE7-E69A4069C55C}"/>
          </ac:picMkLst>
        </pc:picChg>
        <pc:picChg chg="mod">
          <ac:chgData name="魏 星达" userId="ca17b13798aa44f7" providerId="LiveId" clId="{D8B5E3FB-3C5E-744C-8B7A-0B9AC8CAAA61}" dt="2021-11-12T08:41:10.876" v="9766" actId="1038"/>
          <ac:picMkLst>
            <pc:docMk/>
            <pc:sldMk cId="4171540486" sldId="2885"/>
            <ac:picMk id="9" creationId="{25F3DADD-720C-8F4E-83D0-4DDC49404F08}"/>
          </ac:picMkLst>
        </pc:picChg>
        <pc:picChg chg="mod">
          <ac:chgData name="魏 星达" userId="ca17b13798aa44f7" providerId="LiveId" clId="{D8B5E3FB-3C5E-744C-8B7A-0B9AC8CAAA61}" dt="2021-11-12T08:41:10.876" v="9766" actId="1038"/>
          <ac:picMkLst>
            <pc:docMk/>
            <pc:sldMk cId="4171540486" sldId="2885"/>
            <ac:picMk id="10" creationId="{D23060BE-52A6-2745-BE3C-A01DD00381E7}"/>
          </ac:picMkLst>
        </pc:picChg>
        <pc:picChg chg="mod">
          <ac:chgData name="魏 星达" userId="ca17b13798aa44f7" providerId="LiveId" clId="{D8B5E3FB-3C5E-744C-8B7A-0B9AC8CAAA61}" dt="2021-11-12T08:41:10.876" v="9766" actId="1038"/>
          <ac:picMkLst>
            <pc:docMk/>
            <pc:sldMk cId="4171540486" sldId="2885"/>
            <ac:picMk id="11" creationId="{E248BD95-1CC7-AC4E-A7F3-A8467531D97D}"/>
          </ac:picMkLst>
        </pc:picChg>
        <pc:picChg chg="mod">
          <ac:chgData name="魏 星达" userId="ca17b13798aa44f7" providerId="LiveId" clId="{D8B5E3FB-3C5E-744C-8B7A-0B9AC8CAAA61}" dt="2021-11-12T08:41:10.876" v="9766" actId="1038"/>
          <ac:picMkLst>
            <pc:docMk/>
            <pc:sldMk cId="4171540486" sldId="2885"/>
            <ac:picMk id="12" creationId="{7696E692-EBD2-A540-8AD1-52737BA791A0}"/>
          </ac:picMkLst>
        </pc:picChg>
      </pc:sldChg>
      <pc:sldChg chg="addSp delSp modSp new mod">
        <pc:chgData name="魏 星达" userId="ca17b13798aa44f7" providerId="LiveId" clId="{D8B5E3FB-3C5E-744C-8B7A-0B9AC8CAAA61}" dt="2021-11-12T09:06:14.955" v="11115"/>
        <pc:sldMkLst>
          <pc:docMk/>
          <pc:sldMk cId="3045950767" sldId="2886"/>
        </pc:sldMkLst>
        <pc:spChg chg="mod">
          <ac:chgData name="魏 星达" userId="ca17b13798aa44f7" providerId="LiveId" clId="{D8B5E3FB-3C5E-744C-8B7A-0B9AC8CAAA61}" dt="2021-11-12T09:06:14.955" v="11115"/>
          <ac:spMkLst>
            <pc:docMk/>
            <pc:sldMk cId="3045950767" sldId="2886"/>
            <ac:spMk id="2" creationId="{D07727B6-C2A9-E845-A2BF-51AC4907DEBF}"/>
          </ac:spMkLst>
        </pc:spChg>
        <pc:spChg chg="mod">
          <ac:chgData name="魏 星达" userId="ca17b13798aa44f7" providerId="LiveId" clId="{D8B5E3FB-3C5E-744C-8B7A-0B9AC8CAAA61}" dt="2021-11-12T09:04:53.441" v="11078"/>
          <ac:spMkLst>
            <pc:docMk/>
            <pc:sldMk cId="3045950767" sldId="2886"/>
            <ac:spMk id="3" creationId="{8E71B443-0925-614B-8F14-88D65EAE56F2}"/>
          </ac:spMkLst>
        </pc:spChg>
        <pc:spChg chg="mod">
          <ac:chgData name="魏 星达" userId="ca17b13798aa44f7" providerId="LiveId" clId="{D8B5E3FB-3C5E-744C-8B7A-0B9AC8CAAA61}" dt="2021-11-12T08:43:16.531" v="9920" actId="1076"/>
          <ac:spMkLst>
            <pc:docMk/>
            <pc:sldMk cId="3045950767" sldId="2886"/>
            <ac:spMk id="4" creationId="{D05D2120-EEAA-554A-85B0-70496F6E8D78}"/>
          </ac:spMkLst>
        </pc:spChg>
        <pc:spChg chg="add del mod">
          <ac:chgData name="魏 星达" userId="ca17b13798aa44f7" providerId="LiveId" clId="{D8B5E3FB-3C5E-744C-8B7A-0B9AC8CAAA61}" dt="2021-11-12T09:05:06.158" v="11079" actId="478"/>
          <ac:spMkLst>
            <pc:docMk/>
            <pc:sldMk cId="3045950767" sldId="2886"/>
            <ac:spMk id="5" creationId="{0FD7F423-006D-5B4A-86DB-5688AC45DB01}"/>
          </ac:spMkLst>
        </pc:spChg>
        <pc:spChg chg="add del mod">
          <ac:chgData name="魏 星达" userId="ca17b13798aa44f7" providerId="LiveId" clId="{D8B5E3FB-3C5E-744C-8B7A-0B9AC8CAAA61}" dt="2021-11-12T09:05:06.158" v="11079" actId="478"/>
          <ac:spMkLst>
            <pc:docMk/>
            <pc:sldMk cId="3045950767" sldId="2886"/>
            <ac:spMk id="6" creationId="{EF2436A2-39E8-714B-9264-1926C2B301A4}"/>
          </ac:spMkLst>
        </pc:spChg>
        <pc:spChg chg="add del mod">
          <ac:chgData name="魏 星达" userId="ca17b13798aa44f7" providerId="LiveId" clId="{D8B5E3FB-3C5E-744C-8B7A-0B9AC8CAAA61}" dt="2021-11-12T09:05:06.158" v="11079" actId="478"/>
          <ac:spMkLst>
            <pc:docMk/>
            <pc:sldMk cId="3045950767" sldId="2886"/>
            <ac:spMk id="7" creationId="{FAED5807-22E7-F643-B708-A8C725E32316}"/>
          </ac:spMkLst>
        </pc:spChg>
        <pc:spChg chg="add del mod">
          <ac:chgData name="魏 星达" userId="ca17b13798aa44f7" providerId="LiveId" clId="{D8B5E3FB-3C5E-744C-8B7A-0B9AC8CAAA61}" dt="2021-11-12T09:05:06.158" v="11079" actId="478"/>
          <ac:spMkLst>
            <pc:docMk/>
            <pc:sldMk cId="3045950767" sldId="2886"/>
            <ac:spMk id="8" creationId="{8F0BF08C-F56B-ED4E-952A-AC86F6CB4E04}"/>
          </ac:spMkLst>
        </pc:spChg>
        <pc:spChg chg="add del mod">
          <ac:chgData name="魏 星达" userId="ca17b13798aa44f7" providerId="LiveId" clId="{D8B5E3FB-3C5E-744C-8B7A-0B9AC8CAAA61}" dt="2021-11-12T09:05:06.158" v="11079" actId="478"/>
          <ac:spMkLst>
            <pc:docMk/>
            <pc:sldMk cId="3045950767" sldId="2886"/>
            <ac:spMk id="9" creationId="{CBBE282D-6A16-DC46-8805-0E8DE2740D49}"/>
          </ac:spMkLst>
        </pc:spChg>
        <pc:spChg chg="add del mod">
          <ac:chgData name="魏 星达" userId="ca17b13798aa44f7" providerId="LiveId" clId="{D8B5E3FB-3C5E-744C-8B7A-0B9AC8CAAA61}" dt="2021-11-12T09:05:06.158" v="11079" actId="478"/>
          <ac:spMkLst>
            <pc:docMk/>
            <pc:sldMk cId="3045950767" sldId="2886"/>
            <ac:spMk id="10" creationId="{0D412B3F-8DCB-2849-9AC2-81CBF4AA1FBA}"/>
          </ac:spMkLst>
        </pc:spChg>
        <pc:spChg chg="add del mod">
          <ac:chgData name="魏 星达" userId="ca17b13798aa44f7" providerId="LiveId" clId="{D8B5E3FB-3C5E-744C-8B7A-0B9AC8CAAA61}" dt="2021-11-12T08:46:03.712" v="10138"/>
          <ac:spMkLst>
            <pc:docMk/>
            <pc:sldMk cId="3045950767" sldId="2886"/>
            <ac:spMk id="11" creationId="{3D7E7162-6AAF-2647-B863-AAC41F0CC9BD}"/>
          </ac:spMkLst>
        </pc:spChg>
        <pc:spChg chg="add del mod">
          <ac:chgData name="魏 星达" userId="ca17b13798aa44f7" providerId="LiveId" clId="{D8B5E3FB-3C5E-744C-8B7A-0B9AC8CAAA61}" dt="2021-11-12T08:46:03.712" v="10138"/>
          <ac:spMkLst>
            <pc:docMk/>
            <pc:sldMk cId="3045950767" sldId="2886"/>
            <ac:spMk id="12" creationId="{5A0C53AF-85D9-C64F-89C7-7608B8C55412}"/>
          </ac:spMkLst>
        </pc:spChg>
        <pc:spChg chg="add del mod">
          <ac:chgData name="魏 星达" userId="ca17b13798aa44f7" providerId="LiveId" clId="{D8B5E3FB-3C5E-744C-8B7A-0B9AC8CAAA61}" dt="2021-11-12T08:46:03.712" v="10138"/>
          <ac:spMkLst>
            <pc:docMk/>
            <pc:sldMk cId="3045950767" sldId="2886"/>
            <ac:spMk id="13" creationId="{DF30089F-4F23-4744-A3DF-6FB0EEBC6DB9}"/>
          </ac:spMkLst>
        </pc:spChg>
        <pc:spChg chg="add del mod">
          <ac:chgData name="魏 星达" userId="ca17b13798aa44f7" providerId="LiveId" clId="{D8B5E3FB-3C5E-744C-8B7A-0B9AC8CAAA61}" dt="2021-11-12T08:46:03.712" v="10138"/>
          <ac:spMkLst>
            <pc:docMk/>
            <pc:sldMk cId="3045950767" sldId="2886"/>
            <ac:spMk id="14" creationId="{340DE78A-98B1-3042-A0DA-BF9A8995B0CE}"/>
          </ac:spMkLst>
        </pc:spChg>
        <pc:spChg chg="add del mod">
          <ac:chgData name="魏 星达" userId="ca17b13798aa44f7" providerId="LiveId" clId="{D8B5E3FB-3C5E-744C-8B7A-0B9AC8CAAA61}" dt="2021-11-12T08:46:03.712" v="10138"/>
          <ac:spMkLst>
            <pc:docMk/>
            <pc:sldMk cId="3045950767" sldId="2886"/>
            <ac:spMk id="15" creationId="{43278C43-F9EE-9E46-A23F-67F1166BF20C}"/>
          </ac:spMkLst>
        </pc:spChg>
        <pc:spChg chg="add del mod">
          <ac:chgData name="魏 星达" userId="ca17b13798aa44f7" providerId="LiveId" clId="{D8B5E3FB-3C5E-744C-8B7A-0B9AC8CAAA61}" dt="2021-11-12T08:46:03.712" v="10138"/>
          <ac:spMkLst>
            <pc:docMk/>
            <pc:sldMk cId="3045950767" sldId="2886"/>
            <ac:spMk id="16" creationId="{8E87A138-6FDD-1F4D-AA94-C5D506FA05E7}"/>
          </ac:spMkLst>
        </pc:spChg>
        <pc:spChg chg="add mod">
          <ac:chgData name="魏 星达" userId="ca17b13798aa44f7" providerId="LiveId" clId="{D8B5E3FB-3C5E-744C-8B7A-0B9AC8CAAA61}" dt="2021-11-12T09:05:06.459" v="11080"/>
          <ac:spMkLst>
            <pc:docMk/>
            <pc:sldMk cId="3045950767" sldId="2886"/>
            <ac:spMk id="18" creationId="{125DCDFB-3066-7F4F-A7A1-7175F922A3FD}"/>
          </ac:spMkLst>
        </pc:spChg>
        <pc:spChg chg="add mod">
          <ac:chgData name="魏 星达" userId="ca17b13798aa44f7" providerId="LiveId" clId="{D8B5E3FB-3C5E-744C-8B7A-0B9AC8CAAA61}" dt="2021-11-12T09:05:06.459" v="11080"/>
          <ac:spMkLst>
            <pc:docMk/>
            <pc:sldMk cId="3045950767" sldId="2886"/>
            <ac:spMk id="19" creationId="{8C6431D2-7050-8A4F-A29D-AAF249C136C9}"/>
          </ac:spMkLst>
        </pc:spChg>
        <pc:spChg chg="add mod">
          <ac:chgData name="魏 星达" userId="ca17b13798aa44f7" providerId="LiveId" clId="{D8B5E3FB-3C5E-744C-8B7A-0B9AC8CAAA61}" dt="2021-11-12T09:05:06.459" v="11080"/>
          <ac:spMkLst>
            <pc:docMk/>
            <pc:sldMk cId="3045950767" sldId="2886"/>
            <ac:spMk id="20" creationId="{4955DD58-A9F3-D144-988F-DD96A6A1B110}"/>
          </ac:spMkLst>
        </pc:spChg>
        <pc:spChg chg="add mod">
          <ac:chgData name="魏 星达" userId="ca17b13798aa44f7" providerId="LiveId" clId="{D8B5E3FB-3C5E-744C-8B7A-0B9AC8CAAA61}" dt="2021-11-12T09:05:06.459" v="11080"/>
          <ac:spMkLst>
            <pc:docMk/>
            <pc:sldMk cId="3045950767" sldId="2886"/>
            <ac:spMk id="21" creationId="{A8D4070F-1845-7E4B-9B6A-0347016C00DF}"/>
          </ac:spMkLst>
        </pc:spChg>
        <pc:spChg chg="add mod">
          <ac:chgData name="魏 星达" userId="ca17b13798aa44f7" providerId="LiveId" clId="{D8B5E3FB-3C5E-744C-8B7A-0B9AC8CAAA61}" dt="2021-11-12T09:05:06.459" v="11080"/>
          <ac:spMkLst>
            <pc:docMk/>
            <pc:sldMk cId="3045950767" sldId="2886"/>
            <ac:spMk id="22" creationId="{35AA3D0C-E5D6-294D-96D2-120C57F23EA4}"/>
          </ac:spMkLst>
        </pc:spChg>
        <pc:picChg chg="add del mod">
          <ac:chgData name="魏 星达" userId="ca17b13798aa44f7" providerId="LiveId" clId="{D8B5E3FB-3C5E-744C-8B7A-0B9AC8CAAA61}" dt="2021-11-12T08:46:20.088" v="10145" actId="478"/>
          <ac:picMkLst>
            <pc:docMk/>
            <pc:sldMk cId="3045950767" sldId="2886"/>
            <ac:picMk id="17" creationId="{C9279210-80F0-764F-B1E8-2ED74B253EF3}"/>
          </ac:picMkLst>
        </pc:picChg>
      </pc:sldChg>
      <pc:sldChg chg="addSp delSp modSp add mod modAnim">
        <pc:chgData name="魏 星达" userId="ca17b13798aa44f7" providerId="LiveId" clId="{D8B5E3FB-3C5E-744C-8B7A-0B9AC8CAAA61}" dt="2021-11-12T09:06:21.292" v="11117" actId="1076"/>
        <pc:sldMkLst>
          <pc:docMk/>
          <pc:sldMk cId="1558545928" sldId="2887"/>
        </pc:sldMkLst>
        <pc:spChg chg="mod">
          <ac:chgData name="魏 星达" userId="ca17b13798aa44f7" providerId="LiveId" clId="{D8B5E3FB-3C5E-744C-8B7A-0B9AC8CAAA61}" dt="2021-11-12T09:06:17.662" v="11116"/>
          <ac:spMkLst>
            <pc:docMk/>
            <pc:sldMk cId="1558545928" sldId="2887"/>
            <ac:spMk id="2" creationId="{D07727B6-C2A9-E845-A2BF-51AC4907DEBF}"/>
          </ac:spMkLst>
        </pc:spChg>
        <pc:spChg chg="mod">
          <ac:chgData name="魏 星达" userId="ca17b13798aa44f7" providerId="LiveId" clId="{D8B5E3FB-3C5E-744C-8B7A-0B9AC8CAAA61}" dt="2021-11-12T08:49:41.058" v="10268" actId="20577"/>
          <ac:spMkLst>
            <pc:docMk/>
            <pc:sldMk cId="1558545928" sldId="2887"/>
            <ac:spMk id="3" creationId="{8E71B443-0925-614B-8F14-88D65EAE56F2}"/>
          </ac:spMkLst>
        </pc:spChg>
        <pc:spChg chg="del">
          <ac:chgData name="魏 星达" userId="ca17b13798aa44f7" providerId="LiveId" clId="{D8B5E3FB-3C5E-744C-8B7A-0B9AC8CAAA61}" dt="2021-11-12T08:56:30.055" v="10526" actId="478"/>
          <ac:spMkLst>
            <pc:docMk/>
            <pc:sldMk cId="1558545928" sldId="2887"/>
            <ac:spMk id="5" creationId="{0FD7F423-006D-5B4A-86DB-5688AC45DB01}"/>
          </ac:spMkLst>
        </pc:spChg>
        <pc:spChg chg="del">
          <ac:chgData name="魏 星达" userId="ca17b13798aa44f7" providerId="LiveId" clId="{D8B5E3FB-3C5E-744C-8B7A-0B9AC8CAAA61}" dt="2021-11-12T08:56:30.055" v="10526" actId="478"/>
          <ac:spMkLst>
            <pc:docMk/>
            <pc:sldMk cId="1558545928" sldId="2887"/>
            <ac:spMk id="6" creationId="{EF2436A2-39E8-714B-9264-1926C2B301A4}"/>
          </ac:spMkLst>
        </pc:spChg>
        <pc:spChg chg="del">
          <ac:chgData name="魏 星达" userId="ca17b13798aa44f7" providerId="LiveId" clId="{D8B5E3FB-3C5E-744C-8B7A-0B9AC8CAAA61}" dt="2021-11-12T08:56:30.055" v="10526" actId="478"/>
          <ac:spMkLst>
            <pc:docMk/>
            <pc:sldMk cId="1558545928" sldId="2887"/>
            <ac:spMk id="7" creationId="{FAED5807-22E7-F643-B708-A8C725E32316}"/>
          </ac:spMkLst>
        </pc:spChg>
        <pc:spChg chg="del">
          <ac:chgData name="魏 星达" userId="ca17b13798aa44f7" providerId="LiveId" clId="{D8B5E3FB-3C5E-744C-8B7A-0B9AC8CAAA61}" dt="2021-11-12T08:56:30.055" v="10526" actId="478"/>
          <ac:spMkLst>
            <pc:docMk/>
            <pc:sldMk cId="1558545928" sldId="2887"/>
            <ac:spMk id="8" creationId="{8F0BF08C-F56B-ED4E-952A-AC86F6CB4E04}"/>
          </ac:spMkLst>
        </pc:spChg>
        <pc:spChg chg="del">
          <ac:chgData name="魏 星达" userId="ca17b13798aa44f7" providerId="LiveId" clId="{D8B5E3FB-3C5E-744C-8B7A-0B9AC8CAAA61}" dt="2021-11-12T08:56:33.102" v="10527" actId="478"/>
          <ac:spMkLst>
            <pc:docMk/>
            <pc:sldMk cId="1558545928" sldId="2887"/>
            <ac:spMk id="9" creationId="{CBBE282D-6A16-DC46-8805-0E8DE2740D49}"/>
          </ac:spMkLst>
        </pc:spChg>
        <pc:spChg chg="del">
          <ac:chgData name="魏 星达" userId="ca17b13798aa44f7" providerId="LiveId" clId="{D8B5E3FB-3C5E-744C-8B7A-0B9AC8CAAA61}" dt="2021-11-12T08:56:33.102" v="10527" actId="478"/>
          <ac:spMkLst>
            <pc:docMk/>
            <pc:sldMk cId="1558545928" sldId="2887"/>
            <ac:spMk id="10" creationId="{0D412B3F-8DCB-2849-9AC2-81CBF4AA1FBA}"/>
          </ac:spMkLst>
        </pc:spChg>
        <pc:spChg chg="add mod">
          <ac:chgData name="魏 星达" userId="ca17b13798aa44f7" providerId="LiveId" clId="{D8B5E3FB-3C5E-744C-8B7A-0B9AC8CAAA61}" dt="2021-11-12T08:46:40.805" v="10152" actId="207"/>
          <ac:spMkLst>
            <pc:docMk/>
            <pc:sldMk cId="1558545928" sldId="2887"/>
            <ac:spMk id="11" creationId="{7DB902B1-8FED-FE4D-BE86-4D45D0A33225}"/>
          </ac:spMkLst>
        </pc:spChg>
        <pc:spChg chg="add mod">
          <ac:chgData name="魏 星达" userId="ca17b13798aa44f7" providerId="LiveId" clId="{D8B5E3FB-3C5E-744C-8B7A-0B9AC8CAAA61}" dt="2021-11-12T09:06:21.292" v="11117" actId="1076"/>
          <ac:spMkLst>
            <pc:docMk/>
            <pc:sldMk cId="1558545928" sldId="2887"/>
            <ac:spMk id="13" creationId="{44B1070B-3615-E341-A4F2-3E50832D3059}"/>
          </ac:spMkLst>
        </pc:spChg>
        <pc:spChg chg="add mod">
          <ac:chgData name="魏 星达" userId="ca17b13798aa44f7" providerId="LiveId" clId="{D8B5E3FB-3C5E-744C-8B7A-0B9AC8CAAA61}" dt="2021-11-12T08:56:33.374" v="10528"/>
          <ac:spMkLst>
            <pc:docMk/>
            <pc:sldMk cId="1558545928" sldId="2887"/>
            <ac:spMk id="14" creationId="{FC409470-9B18-F740-AA23-D68F9E359666}"/>
          </ac:spMkLst>
        </pc:spChg>
        <pc:spChg chg="add mod">
          <ac:chgData name="魏 星达" userId="ca17b13798aa44f7" providerId="LiveId" clId="{D8B5E3FB-3C5E-744C-8B7A-0B9AC8CAAA61}" dt="2021-11-12T08:56:33.374" v="10528"/>
          <ac:spMkLst>
            <pc:docMk/>
            <pc:sldMk cId="1558545928" sldId="2887"/>
            <ac:spMk id="15" creationId="{06934E90-7996-7A48-8710-B585CF37047E}"/>
          </ac:spMkLst>
        </pc:spChg>
        <pc:spChg chg="add mod">
          <ac:chgData name="魏 星达" userId="ca17b13798aa44f7" providerId="LiveId" clId="{D8B5E3FB-3C5E-744C-8B7A-0B9AC8CAAA61}" dt="2021-11-12T08:56:33.374" v="10528"/>
          <ac:spMkLst>
            <pc:docMk/>
            <pc:sldMk cId="1558545928" sldId="2887"/>
            <ac:spMk id="16" creationId="{D15C923E-83C2-E144-86ED-4ADF6510265C}"/>
          </ac:spMkLst>
        </pc:spChg>
        <pc:spChg chg="add mod">
          <ac:chgData name="魏 星达" userId="ca17b13798aa44f7" providerId="LiveId" clId="{D8B5E3FB-3C5E-744C-8B7A-0B9AC8CAAA61}" dt="2021-11-12T08:56:33.374" v="10528"/>
          <ac:spMkLst>
            <pc:docMk/>
            <pc:sldMk cId="1558545928" sldId="2887"/>
            <ac:spMk id="18" creationId="{2C6A7D30-651C-DB4E-9855-1A7008132402}"/>
          </ac:spMkLst>
        </pc:spChg>
        <pc:spChg chg="add mod">
          <ac:chgData name="魏 星达" userId="ca17b13798aa44f7" providerId="LiveId" clId="{D8B5E3FB-3C5E-744C-8B7A-0B9AC8CAAA61}" dt="2021-11-12T08:56:33.374" v="10528"/>
          <ac:spMkLst>
            <pc:docMk/>
            <pc:sldMk cId="1558545928" sldId="2887"/>
            <ac:spMk id="19" creationId="{ACFE7225-228C-9F48-A7DC-04D9D01FCE16}"/>
          </ac:spMkLst>
        </pc:spChg>
        <pc:spChg chg="add del mod">
          <ac:chgData name="魏 星达" userId="ca17b13798aa44f7" providerId="LiveId" clId="{D8B5E3FB-3C5E-744C-8B7A-0B9AC8CAAA61}" dt="2021-11-12T08:56:36.316" v="10529" actId="478"/>
          <ac:spMkLst>
            <pc:docMk/>
            <pc:sldMk cId="1558545928" sldId="2887"/>
            <ac:spMk id="20" creationId="{D238B6E2-0B34-3F47-9C12-D12B0CF24B32}"/>
          </ac:spMkLst>
        </pc:spChg>
        <pc:spChg chg="add del mod">
          <ac:chgData name="魏 星达" userId="ca17b13798aa44f7" providerId="LiveId" clId="{D8B5E3FB-3C5E-744C-8B7A-0B9AC8CAAA61}" dt="2021-11-12T08:56:36.316" v="10529" actId="478"/>
          <ac:spMkLst>
            <pc:docMk/>
            <pc:sldMk cId="1558545928" sldId="2887"/>
            <ac:spMk id="21" creationId="{823A4782-4683-E143-9484-0E912DAD0A69}"/>
          </ac:spMkLst>
        </pc:spChg>
        <pc:picChg chg="mod">
          <ac:chgData name="魏 星达" userId="ca17b13798aa44f7" providerId="LiveId" clId="{D8B5E3FB-3C5E-744C-8B7A-0B9AC8CAAA61}" dt="2021-11-12T08:46:36.576" v="10150" actId="1076"/>
          <ac:picMkLst>
            <pc:docMk/>
            <pc:sldMk cId="1558545928" sldId="2887"/>
            <ac:picMk id="17" creationId="{C9279210-80F0-764F-B1E8-2ED74B253EF3}"/>
          </ac:picMkLst>
        </pc:picChg>
      </pc:sldChg>
      <pc:sldChg chg="addSp modSp new mod">
        <pc:chgData name="魏 星达" userId="ca17b13798aa44f7" providerId="LiveId" clId="{D8B5E3FB-3C5E-744C-8B7A-0B9AC8CAAA61}" dt="2021-11-12T09:06:23.154" v="11118"/>
        <pc:sldMkLst>
          <pc:docMk/>
          <pc:sldMk cId="644080243" sldId="2888"/>
        </pc:sldMkLst>
        <pc:spChg chg="mod">
          <ac:chgData name="魏 星达" userId="ca17b13798aa44f7" providerId="LiveId" clId="{D8B5E3FB-3C5E-744C-8B7A-0B9AC8CAAA61}" dt="2021-11-12T09:06:23.154" v="11118"/>
          <ac:spMkLst>
            <pc:docMk/>
            <pc:sldMk cId="644080243" sldId="2888"/>
            <ac:spMk id="2" creationId="{19B40022-E1FE-F545-BAE4-761B1CD138FC}"/>
          </ac:spMkLst>
        </pc:spChg>
        <pc:spChg chg="mod">
          <ac:chgData name="魏 星达" userId="ca17b13798aa44f7" providerId="LiveId" clId="{D8B5E3FB-3C5E-744C-8B7A-0B9AC8CAAA61}" dt="2021-11-12T08:57:23.925" v="10694" actId="20577"/>
          <ac:spMkLst>
            <pc:docMk/>
            <pc:sldMk cId="644080243" sldId="2888"/>
            <ac:spMk id="3" creationId="{66467E76-C26E-6B46-968F-EB450DAC1901}"/>
          </ac:spMkLst>
        </pc:spChg>
        <pc:spChg chg="add mod">
          <ac:chgData name="魏 星达" userId="ca17b13798aa44f7" providerId="LiveId" clId="{D8B5E3FB-3C5E-744C-8B7A-0B9AC8CAAA61}" dt="2021-11-12T08:48:52.635" v="10232"/>
          <ac:spMkLst>
            <pc:docMk/>
            <pc:sldMk cId="644080243" sldId="2888"/>
            <ac:spMk id="5" creationId="{1C05939F-D50D-D74E-909B-DA30C2638DED}"/>
          </ac:spMkLst>
        </pc:spChg>
        <pc:spChg chg="add mod">
          <ac:chgData name="魏 星达" userId="ca17b13798aa44f7" providerId="LiveId" clId="{D8B5E3FB-3C5E-744C-8B7A-0B9AC8CAAA61}" dt="2021-11-12T08:48:52.635" v="10232"/>
          <ac:spMkLst>
            <pc:docMk/>
            <pc:sldMk cId="644080243" sldId="2888"/>
            <ac:spMk id="6" creationId="{3C74B98C-47A7-A047-A989-5691A10C4597}"/>
          </ac:spMkLst>
        </pc:spChg>
        <pc:spChg chg="add mod">
          <ac:chgData name="魏 星达" userId="ca17b13798aa44f7" providerId="LiveId" clId="{D8B5E3FB-3C5E-744C-8B7A-0B9AC8CAAA61}" dt="2021-11-12T08:56:14.609" v="10524" actId="1076"/>
          <ac:spMkLst>
            <pc:docMk/>
            <pc:sldMk cId="644080243" sldId="2888"/>
            <ac:spMk id="7" creationId="{B0671F54-AA93-844B-B8F7-A092BA0763A8}"/>
          </ac:spMkLst>
        </pc:spChg>
        <pc:spChg chg="add mod">
          <ac:chgData name="魏 星达" userId="ca17b13798aa44f7" providerId="LiveId" clId="{D8B5E3FB-3C5E-744C-8B7A-0B9AC8CAAA61}" dt="2021-11-12T08:56:14.609" v="10524" actId="1076"/>
          <ac:spMkLst>
            <pc:docMk/>
            <pc:sldMk cId="644080243" sldId="2888"/>
            <ac:spMk id="8" creationId="{5FBF0AC0-2CD2-3047-AC90-B6EBB9EABF22}"/>
          </ac:spMkLst>
        </pc:spChg>
        <pc:spChg chg="add mod">
          <ac:chgData name="魏 星达" userId="ca17b13798aa44f7" providerId="LiveId" clId="{D8B5E3FB-3C5E-744C-8B7A-0B9AC8CAAA61}" dt="2021-11-12T08:56:21.909" v="10525" actId="1076"/>
          <ac:spMkLst>
            <pc:docMk/>
            <pc:sldMk cId="644080243" sldId="2888"/>
            <ac:spMk id="9" creationId="{FE9F0A38-2942-BF4D-BAE0-310425F5A351}"/>
          </ac:spMkLst>
        </pc:spChg>
        <pc:spChg chg="add mod">
          <ac:chgData name="魏 星达" userId="ca17b13798aa44f7" providerId="LiveId" clId="{D8B5E3FB-3C5E-744C-8B7A-0B9AC8CAAA61}" dt="2021-11-12T08:56:21.909" v="10525" actId="1076"/>
          <ac:spMkLst>
            <pc:docMk/>
            <pc:sldMk cId="644080243" sldId="2888"/>
            <ac:spMk id="10" creationId="{A2CEE73D-F85A-7340-A78F-7852D50D97DA}"/>
          </ac:spMkLst>
        </pc:spChg>
        <pc:spChg chg="add mod">
          <ac:chgData name="魏 星达" userId="ca17b13798aa44f7" providerId="LiveId" clId="{D8B5E3FB-3C5E-744C-8B7A-0B9AC8CAAA61}" dt="2021-11-12T08:56:14.609" v="10524" actId="1076"/>
          <ac:spMkLst>
            <pc:docMk/>
            <pc:sldMk cId="644080243" sldId="2888"/>
            <ac:spMk id="11" creationId="{84D60AC0-0704-4149-8A1B-2430DDE128AE}"/>
          </ac:spMkLst>
        </pc:spChg>
        <pc:spChg chg="add mod">
          <ac:chgData name="魏 星达" userId="ca17b13798aa44f7" providerId="LiveId" clId="{D8B5E3FB-3C5E-744C-8B7A-0B9AC8CAAA61}" dt="2021-11-12T08:56:21.909" v="10525" actId="1076"/>
          <ac:spMkLst>
            <pc:docMk/>
            <pc:sldMk cId="644080243" sldId="2888"/>
            <ac:spMk id="12" creationId="{D776191D-FA02-BA40-A837-C9FB2DAE957A}"/>
          </ac:spMkLst>
        </pc:spChg>
      </pc:sldChg>
      <pc:sldChg chg="addSp modSp add mod">
        <pc:chgData name="魏 星达" userId="ca17b13798aa44f7" providerId="LiveId" clId="{D8B5E3FB-3C5E-744C-8B7A-0B9AC8CAAA61}" dt="2021-11-12T09:06:31.610" v="11120"/>
        <pc:sldMkLst>
          <pc:docMk/>
          <pc:sldMk cId="1911714317" sldId="2889"/>
        </pc:sldMkLst>
        <pc:spChg chg="mod">
          <ac:chgData name="魏 星达" userId="ca17b13798aa44f7" providerId="LiveId" clId="{D8B5E3FB-3C5E-744C-8B7A-0B9AC8CAAA61}" dt="2021-11-12T09:06:31.610" v="11120"/>
          <ac:spMkLst>
            <pc:docMk/>
            <pc:sldMk cId="1911714317" sldId="2889"/>
            <ac:spMk id="2" creationId="{19B40022-E1FE-F545-BAE4-761B1CD138FC}"/>
          </ac:spMkLst>
        </pc:spChg>
        <pc:spChg chg="mod">
          <ac:chgData name="魏 星达" userId="ca17b13798aa44f7" providerId="LiveId" clId="{D8B5E3FB-3C5E-744C-8B7A-0B9AC8CAAA61}" dt="2021-11-12T09:00:22.012" v="10951" actId="20577"/>
          <ac:spMkLst>
            <pc:docMk/>
            <pc:sldMk cId="1911714317" sldId="2889"/>
            <ac:spMk id="3" creationId="{66467E76-C26E-6B46-968F-EB450DAC1901}"/>
          </ac:spMkLst>
        </pc:spChg>
        <pc:spChg chg="add mod">
          <ac:chgData name="魏 星达" userId="ca17b13798aa44f7" providerId="LiveId" clId="{D8B5E3FB-3C5E-744C-8B7A-0B9AC8CAAA61}" dt="2021-11-12T09:00:46.449" v="10969" actId="20577"/>
          <ac:spMkLst>
            <pc:docMk/>
            <pc:sldMk cId="1911714317" sldId="2889"/>
            <ac:spMk id="13" creationId="{144F9759-741D-284E-AA27-D5EAB4A4275D}"/>
          </ac:spMkLst>
        </pc:spChg>
        <pc:spChg chg="add mod">
          <ac:chgData name="魏 星达" userId="ca17b13798aa44f7" providerId="LiveId" clId="{D8B5E3FB-3C5E-744C-8B7A-0B9AC8CAAA61}" dt="2021-11-12T09:00:58.738" v="10986" actId="1076"/>
          <ac:spMkLst>
            <pc:docMk/>
            <pc:sldMk cId="1911714317" sldId="2889"/>
            <ac:spMk id="14" creationId="{8238B115-234A-A444-B1DC-EFC4145D2FB3}"/>
          </ac:spMkLst>
        </pc:spChg>
      </pc:sldChg>
      <pc:sldChg chg="addSp modSp new mod">
        <pc:chgData name="魏 星达" userId="ca17b13798aa44f7" providerId="LiveId" clId="{D8B5E3FB-3C5E-744C-8B7A-0B9AC8CAAA61}" dt="2021-11-12T09:06:34.782" v="11121"/>
        <pc:sldMkLst>
          <pc:docMk/>
          <pc:sldMk cId="1338864284" sldId="2890"/>
        </pc:sldMkLst>
        <pc:spChg chg="mod">
          <ac:chgData name="魏 星达" userId="ca17b13798aa44f7" providerId="LiveId" clId="{D8B5E3FB-3C5E-744C-8B7A-0B9AC8CAAA61}" dt="2021-11-12T09:06:34.782" v="11121"/>
          <ac:spMkLst>
            <pc:docMk/>
            <pc:sldMk cId="1338864284" sldId="2890"/>
            <ac:spMk id="2" creationId="{87AB17E1-3E49-E342-9FB6-967114A92A6A}"/>
          </ac:spMkLst>
        </pc:spChg>
        <pc:spChg chg="mod">
          <ac:chgData name="魏 星达" userId="ca17b13798aa44f7" providerId="LiveId" clId="{D8B5E3FB-3C5E-744C-8B7A-0B9AC8CAAA61}" dt="2021-11-12T09:03:07.608" v="11058" actId="20577"/>
          <ac:spMkLst>
            <pc:docMk/>
            <pc:sldMk cId="1338864284" sldId="2890"/>
            <ac:spMk id="3" creationId="{EACC3495-937C-2D44-944F-94CB164E781A}"/>
          </ac:spMkLst>
        </pc:spChg>
        <pc:spChg chg="add mod">
          <ac:chgData name="魏 星达" userId="ca17b13798aa44f7" providerId="LiveId" clId="{D8B5E3FB-3C5E-744C-8B7A-0B9AC8CAAA61}" dt="2021-11-12T09:03:19.026" v="11059"/>
          <ac:spMkLst>
            <pc:docMk/>
            <pc:sldMk cId="1338864284" sldId="2890"/>
            <ac:spMk id="5" creationId="{AE9455BD-1E2B-D94B-9831-4D7CB0D62A2C}"/>
          </ac:spMkLst>
        </pc:spChg>
        <pc:spChg chg="add mod">
          <ac:chgData name="魏 星达" userId="ca17b13798aa44f7" providerId="LiveId" clId="{D8B5E3FB-3C5E-744C-8B7A-0B9AC8CAAA61}" dt="2021-11-12T09:03:19.026" v="11059"/>
          <ac:spMkLst>
            <pc:docMk/>
            <pc:sldMk cId="1338864284" sldId="2890"/>
            <ac:spMk id="6" creationId="{0DCCAB77-FAF1-8C46-B268-830ED911D800}"/>
          </ac:spMkLst>
        </pc:spChg>
        <pc:spChg chg="add mod">
          <ac:chgData name="魏 星达" userId="ca17b13798aa44f7" providerId="LiveId" clId="{D8B5E3FB-3C5E-744C-8B7A-0B9AC8CAAA61}" dt="2021-11-12T09:03:19.026" v="11059"/>
          <ac:spMkLst>
            <pc:docMk/>
            <pc:sldMk cId="1338864284" sldId="2890"/>
            <ac:spMk id="7" creationId="{2573B38A-6405-714D-AD50-54205C1795A1}"/>
          </ac:spMkLst>
        </pc:spChg>
        <pc:spChg chg="add mod">
          <ac:chgData name="魏 星达" userId="ca17b13798aa44f7" providerId="LiveId" clId="{D8B5E3FB-3C5E-744C-8B7A-0B9AC8CAAA61}" dt="2021-11-12T09:03:19.026" v="11059"/>
          <ac:spMkLst>
            <pc:docMk/>
            <pc:sldMk cId="1338864284" sldId="2890"/>
            <ac:spMk id="8" creationId="{CD32CDEF-2211-0147-93C2-7A25A2C06247}"/>
          </ac:spMkLst>
        </pc:spChg>
        <pc:spChg chg="add mod">
          <ac:chgData name="魏 星达" userId="ca17b13798aa44f7" providerId="LiveId" clId="{D8B5E3FB-3C5E-744C-8B7A-0B9AC8CAAA61}" dt="2021-11-12T09:03:19.026" v="11059"/>
          <ac:spMkLst>
            <pc:docMk/>
            <pc:sldMk cId="1338864284" sldId="2890"/>
            <ac:spMk id="9" creationId="{81FBC34A-E205-894D-B204-7C69B5F4905E}"/>
          </ac:spMkLst>
        </pc:spChg>
        <pc:spChg chg="add mod">
          <ac:chgData name="魏 星达" userId="ca17b13798aa44f7" providerId="LiveId" clId="{D8B5E3FB-3C5E-744C-8B7A-0B9AC8CAAA61}" dt="2021-11-12T09:03:19.026" v="11059"/>
          <ac:spMkLst>
            <pc:docMk/>
            <pc:sldMk cId="1338864284" sldId="2890"/>
            <ac:spMk id="10" creationId="{2BF89169-430D-5648-AAC1-160FD7D73145}"/>
          </ac:spMkLst>
        </pc:spChg>
        <pc:spChg chg="add mod">
          <ac:chgData name="魏 星达" userId="ca17b13798aa44f7" providerId="LiveId" clId="{D8B5E3FB-3C5E-744C-8B7A-0B9AC8CAAA61}" dt="2021-11-12T09:03:19.026" v="11059"/>
          <ac:spMkLst>
            <pc:docMk/>
            <pc:sldMk cId="1338864284" sldId="2890"/>
            <ac:spMk id="11" creationId="{AA534D40-9D90-A04B-BE1D-EEDA0F7DE6F7}"/>
          </ac:spMkLst>
        </pc:spChg>
        <pc:spChg chg="add mod">
          <ac:chgData name="魏 星达" userId="ca17b13798aa44f7" providerId="LiveId" clId="{D8B5E3FB-3C5E-744C-8B7A-0B9AC8CAAA61}" dt="2021-11-12T09:03:19.026" v="11059"/>
          <ac:spMkLst>
            <pc:docMk/>
            <pc:sldMk cId="1338864284" sldId="2890"/>
            <ac:spMk id="12" creationId="{72BF082E-9AB1-C344-910D-3C3F969A05FC}"/>
          </ac:spMkLst>
        </pc:spChg>
        <pc:spChg chg="add mod">
          <ac:chgData name="魏 星达" userId="ca17b13798aa44f7" providerId="LiveId" clId="{D8B5E3FB-3C5E-744C-8B7A-0B9AC8CAAA61}" dt="2021-11-12T09:03:19.026" v="11059"/>
          <ac:spMkLst>
            <pc:docMk/>
            <pc:sldMk cId="1338864284" sldId="2890"/>
            <ac:spMk id="13" creationId="{F634AEB7-F4F4-5242-8D02-7AFBF4523118}"/>
          </ac:spMkLst>
        </pc:spChg>
        <pc:spChg chg="add mod">
          <ac:chgData name="魏 星达" userId="ca17b13798aa44f7" providerId="LiveId" clId="{D8B5E3FB-3C5E-744C-8B7A-0B9AC8CAAA61}" dt="2021-11-12T09:03:19.026" v="11059"/>
          <ac:spMkLst>
            <pc:docMk/>
            <pc:sldMk cId="1338864284" sldId="2890"/>
            <ac:spMk id="14" creationId="{4CEF1000-FB3A-8049-BD13-35BAD126AB26}"/>
          </ac:spMkLst>
        </pc:spChg>
        <pc:spChg chg="add mod">
          <ac:chgData name="魏 星达" userId="ca17b13798aa44f7" providerId="LiveId" clId="{D8B5E3FB-3C5E-744C-8B7A-0B9AC8CAAA61}" dt="2021-11-12T09:03:31.173" v="11069" actId="20577"/>
          <ac:spMkLst>
            <pc:docMk/>
            <pc:sldMk cId="1338864284" sldId="2890"/>
            <ac:spMk id="15" creationId="{9AA0FD7A-9036-524B-84CD-214E179B324A}"/>
          </ac:spMkLst>
        </pc:spChg>
        <pc:spChg chg="add mod">
          <ac:chgData name="魏 星达" userId="ca17b13798aa44f7" providerId="LiveId" clId="{D8B5E3FB-3C5E-744C-8B7A-0B9AC8CAAA61}" dt="2021-11-12T09:03:38.003" v="11075" actId="20577"/>
          <ac:spMkLst>
            <pc:docMk/>
            <pc:sldMk cId="1338864284" sldId="2890"/>
            <ac:spMk id="16" creationId="{CD7467B2-14B6-7142-8BE1-CA4DCED6ADE4}"/>
          </ac:spMkLst>
        </pc:spChg>
      </pc:sldChg>
      <pc:sldChg chg="addSp modSp new mod modAnim">
        <pc:chgData name="魏 星达" userId="ca17b13798aa44f7" providerId="LiveId" clId="{D8B5E3FB-3C5E-744C-8B7A-0B9AC8CAAA61}" dt="2021-11-12T09:16:29.779" v="11640" actId="1076"/>
        <pc:sldMkLst>
          <pc:docMk/>
          <pc:sldMk cId="319817126" sldId="2891"/>
        </pc:sldMkLst>
        <pc:spChg chg="mod">
          <ac:chgData name="魏 星达" userId="ca17b13798aa44f7" providerId="LiveId" clId="{D8B5E3FB-3C5E-744C-8B7A-0B9AC8CAAA61}" dt="2021-11-12T09:06:37.739" v="11122"/>
          <ac:spMkLst>
            <pc:docMk/>
            <pc:sldMk cId="319817126" sldId="2891"/>
            <ac:spMk id="2" creationId="{1358FA89-B149-B747-9507-ACD859F55C8F}"/>
          </ac:spMkLst>
        </pc:spChg>
        <pc:spChg chg="mod">
          <ac:chgData name="魏 星达" userId="ca17b13798aa44f7" providerId="LiveId" clId="{D8B5E3FB-3C5E-744C-8B7A-0B9AC8CAAA61}" dt="2021-11-12T09:12:20.887" v="11361" actId="20577"/>
          <ac:spMkLst>
            <pc:docMk/>
            <pc:sldMk cId="319817126" sldId="2891"/>
            <ac:spMk id="3" creationId="{4E726A61-A4AE-AA49-BB66-D230B99AC210}"/>
          </ac:spMkLst>
        </pc:spChg>
        <pc:spChg chg="add mod">
          <ac:chgData name="魏 星达" userId="ca17b13798aa44f7" providerId="LiveId" clId="{D8B5E3FB-3C5E-744C-8B7A-0B9AC8CAAA61}" dt="2021-11-12T09:13:01.596" v="11365" actId="1076"/>
          <ac:spMkLst>
            <pc:docMk/>
            <pc:sldMk cId="319817126" sldId="2891"/>
            <ac:spMk id="6" creationId="{3F6A4B2F-692A-9B46-8E6C-1116B3B04457}"/>
          </ac:spMkLst>
        </pc:spChg>
        <pc:spChg chg="add mod">
          <ac:chgData name="魏 星达" userId="ca17b13798aa44f7" providerId="LiveId" clId="{D8B5E3FB-3C5E-744C-8B7A-0B9AC8CAAA61}" dt="2021-11-12T09:13:15.246" v="11367" actId="1076"/>
          <ac:spMkLst>
            <pc:docMk/>
            <pc:sldMk cId="319817126" sldId="2891"/>
            <ac:spMk id="7" creationId="{2B68C182-DF5F-E24A-9F7E-51A2D3AD683C}"/>
          </ac:spMkLst>
        </pc:spChg>
        <pc:spChg chg="add mod">
          <ac:chgData name="魏 星达" userId="ca17b13798aa44f7" providerId="LiveId" clId="{D8B5E3FB-3C5E-744C-8B7A-0B9AC8CAAA61}" dt="2021-11-12T09:13:52.345" v="11389" actId="1076"/>
          <ac:spMkLst>
            <pc:docMk/>
            <pc:sldMk cId="319817126" sldId="2891"/>
            <ac:spMk id="10" creationId="{0E1ECC2A-9CD4-F240-A2CF-0D4B4C1CBAE3}"/>
          </ac:spMkLst>
        </pc:spChg>
        <pc:spChg chg="add mod">
          <ac:chgData name="魏 星达" userId="ca17b13798aa44f7" providerId="LiveId" clId="{D8B5E3FB-3C5E-744C-8B7A-0B9AC8CAAA61}" dt="2021-11-12T09:13:50.994" v="11388" actId="1076"/>
          <ac:spMkLst>
            <pc:docMk/>
            <pc:sldMk cId="319817126" sldId="2891"/>
            <ac:spMk id="11" creationId="{A2A71445-B219-C94C-A282-19DAC0F1B871}"/>
          </ac:spMkLst>
        </pc:spChg>
        <pc:spChg chg="add mod">
          <ac:chgData name="魏 星达" userId="ca17b13798aa44f7" providerId="LiveId" clId="{D8B5E3FB-3C5E-744C-8B7A-0B9AC8CAAA61}" dt="2021-11-12T09:16:29.779" v="11640" actId="1076"/>
          <ac:spMkLst>
            <pc:docMk/>
            <pc:sldMk cId="319817126" sldId="2891"/>
            <ac:spMk id="13" creationId="{FBD92608-41E6-104E-AA8C-5DA782EEB417}"/>
          </ac:spMkLst>
        </pc:spChg>
        <pc:picChg chg="add mod">
          <ac:chgData name="魏 星达" userId="ca17b13798aa44f7" providerId="LiveId" clId="{D8B5E3FB-3C5E-744C-8B7A-0B9AC8CAAA61}" dt="2021-11-12T09:13:01.596" v="11365" actId="1076"/>
          <ac:picMkLst>
            <pc:docMk/>
            <pc:sldMk cId="319817126" sldId="2891"/>
            <ac:picMk id="5" creationId="{A3F0D524-97F2-7541-9138-14199BDA22BB}"/>
          </ac:picMkLst>
        </pc:picChg>
        <pc:picChg chg="add mod">
          <ac:chgData name="魏 星达" userId="ca17b13798aa44f7" providerId="LiveId" clId="{D8B5E3FB-3C5E-744C-8B7A-0B9AC8CAAA61}" dt="2021-11-12T09:13:33.188" v="11371" actId="1076"/>
          <ac:picMkLst>
            <pc:docMk/>
            <pc:sldMk cId="319817126" sldId="2891"/>
            <ac:picMk id="9" creationId="{81D52D13-BD4F-E248-AC86-FCA9493F67C0}"/>
          </ac:picMkLst>
        </pc:picChg>
        <pc:picChg chg="add mod">
          <ac:chgData name="魏 星达" userId="ca17b13798aa44f7" providerId="LiveId" clId="{D8B5E3FB-3C5E-744C-8B7A-0B9AC8CAAA61}" dt="2021-11-12T09:14:01.044" v="11391" actId="1076"/>
          <ac:picMkLst>
            <pc:docMk/>
            <pc:sldMk cId="319817126" sldId="2891"/>
            <ac:picMk id="12" creationId="{8F544AF9-ECEF-B944-AF56-BF5B71F3CDE9}"/>
          </ac:picMkLst>
        </pc:picChg>
      </pc:sldChg>
      <pc:sldChg chg="addSp delSp modSp new mod modAnim">
        <pc:chgData name="魏 星达" userId="ca17b13798aa44f7" providerId="LiveId" clId="{D8B5E3FB-3C5E-744C-8B7A-0B9AC8CAAA61}" dt="2021-11-12T09:24:51.105" v="11864" actId="20577"/>
        <pc:sldMkLst>
          <pc:docMk/>
          <pc:sldMk cId="3021468628" sldId="2892"/>
        </pc:sldMkLst>
        <pc:spChg chg="mod">
          <ac:chgData name="魏 星达" userId="ca17b13798aa44f7" providerId="LiveId" clId="{D8B5E3FB-3C5E-744C-8B7A-0B9AC8CAAA61}" dt="2021-11-12T09:24:28.360" v="11833" actId="20577"/>
          <ac:spMkLst>
            <pc:docMk/>
            <pc:sldMk cId="3021468628" sldId="2892"/>
            <ac:spMk id="2" creationId="{B7DD6148-B43D-E947-AAE1-677CB8A0C00A}"/>
          </ac:spMkLst>
        </pc:spChg>
        <pc:spChg chg="mod">
          <ac:chgData name="魏 星达" userId="ca17b13798aa44f7" providerId="LiveId" clId="{D8B5E3FB-3C5E-744C-8B7A-0B9AC8CAAA61}" dt="2021-11-12T09:24:51.105" v="11864" actId="20577"/>
          <ac:spMkLst>
            <pc:docMk/>
            <pc:sldMk cId="3021468628" sldId="2892"/>
            <ac:spMk id="3" creationId="{BBB996DA-8499-4B40-8F1D-714281739005}"/>
          </ac:spMkLst>
        </pc:spChg>
        <pc:spChg chg="add mod">
          <ac:chgData name="魏 星达" userId="ca17b13798aa44f7" providerId="LiveId" clId="{D8B5E3FB-3C5E-744C-8B7A-0B9AC8CAAA61}" dt="2021-11-12T09:23:42.824" v="11823" actId="1036"/>
          <ac:spMkLst>
            <pc:docMk/>
            <pc:sldMk cId="3021468628" sldId="2892"/>
            <ac:spMk id="6" creationId="{BAE407DC-9E94-A64D-95AD-29F91937FA02}"/>
          </ac:spMkLst>
        </pc:spChg>
        <pc:spChg chg="add mod">
          <ac:chgData name="魏 星达" userId="ca17b13798aa44f7" providerId="LiveId" clId="{D8B5E3FB-3C5E-744C-8B7A-0B9AC8CAAA61}" dt="2021-11-12T09:23:42.824" v="11823" actId="1036"/>
          <ac:spMkLst>
            <pc:docMk/>
            <pc:sldMk cId="3021468628" sldId="2892"/>
            <ac:spMk id="8" creationId="{827A0BFA-05FB-F346-B80F-4CAAE6FCDAEA}"/>
          </ac:spMkLst>
        </pc:spChg>
        <pc:spChg chg="add mod">
          <ac:chgData name="魏 星达" userId="ca17b13798aa44f7" providerId="LiveId" clId="{D8B5E3FB-3C5E-744C-8B7A-0B9AC8CAAA61}" dt="2021-11-12T09:23:42.824" v="11823" actId="1036"/>
          <ac:spMkLst>
            <pc:docMk/>
            <pc:sldMk cId="3021468628" sldId="2892"/>
            <ac:spMk id="9" creationId="{1774741F-CC28-094A-AA4A-9005DE598568}"/>
          </ac:spMkLst>
        </pc:spChg>
        <pc:spChg chg="add mod">
          <ac:chgData name="魏 星达" userId="ca17b13798aa44f7" providerId="LiveId" clId="{D8B5E3FB-3C5E-744C-8B7A-0B9AC8CAAA61}" dt="2021-11-12T09:23:42.824" v="11823" actId="1036"/>
          <ac:spMkLst>
            <pc:docMk/>
            <pc:sldMk cId="3021468628" sldId="2892"/>
            <ac:spMk id="11" creationId="{1771C89E-6F1E-1244-A8DD-69B9E689793D}"/>
          </ac:spMkLst>
        </pc:spChg>
        <pc:spChg chg="add mod">
          <ac:chgData name="魏 星达" userId="ca17b13798aa44f7" providerId="LiveId" clId="{D8B5E3FB-3C5E-744C-8B7A-0B9AC8CAAA61}" dt="2021-11-12T09:23:42.824" v="11823" actId="1036"/>
          <ac:spMkLst>
            <pc:docMk/>
            <pc:sldMk cId="3021468628" sldId="2892"/>
            <ac:spMk id="12" creationId="{F07E9893-E488-444D-A0BC-9D6251E1D766}"/>
          </ac:spMkLst>
        </pc:spChg>
        <pc:spChg chg="add del mod">
          <ac:chgData name="魏 星达" userId="ca17b13798aa44f7" providerId="LiveId" clId="{D8B5E3FB-3C5E-744C-8B7A-0B9AC8CAAA61}" dt="2021-11-12T09:16:49.089" v="11642"/>
          <ac:spMkLst>
            <pc:docMk/>
            <pc:sldMk cId="3021468628" sldId="2892"/>
            <ac:spMk id="13" creationId="{0900108B-6B47-3942-A7C7-7A8B114CFEC0}"/>
          </ac:spMkLst>
        </pc:spChg>
        <pc:spChg chg="add del mod">
          <ac:chgData name="魏 星达" userId="ca17b13798aa44f7" providerId="LiveId" clId="{D8B5E3FB-3C5E-744C-8B7A-0B9AC8CAAA61}" dt="2021-11-12T09:16:49.089" v="11642"/>
          <ac:spMkLst>
            <pc:docMk/>
            <pc:sldMk cId="3021468628" sldId="2892"/>
            <ac:spMk id="14" creationId="{CDA39160-9469-334D-B3C9-5D056E8D1BB2}"/>
          </ac:spMkLst>
        </pc:spChg>
        <pc:spChg chg="add del mod">
          <ac:chgData name="魏 星达" userId="ca17b13798aa44f7" providerId="LiveId" clId="{D8B5E3FB-3C5E-744C-8B7A-0B9AC8CAAA61}" dt="2021-11-12T09:16:49.089" v="11642"/>
          <ac:spMkLst>
            <pc:docMk/>
            <pc:sldMk cId="3021468628" sldId="2892"/>
            <ac:spMk id="15" creationId="{DE748576-3963-654F-A588-3C4271ED27C1}"/>
          </ac:spMkLst>
        </pc:spChg>
        <pc:spChg chg="add del mod">
          <ac:chgData name="魏 星达" userId="ca17b13798aa44f7" providerId="LiveId" clId="{D8B5E3FB-3C5E-744C-8B7A-0B9AC8CAAA61}" dt="2021-11-12T09:16:49.089" v="11642"/>
          <ac:spMkLst>
            <pc:docMk/>
            <pc:sldMk cId="3021468628" sldId="2892"/>
            <ac:spMk id="16" creationId="{651A74BF-28B0-B749-B636-B682993735E9}"/>
          </ac:spMkLst>
        </pc:spChg>
        <pc:spChg chg="add del mod">
          <ac:chgData name="魏 星达" userId="ca17b13798aa44f7" providerId="LiveId" clId="{D8B5E3FB-3C5E-744C-8B7A-0B9AC8CAAA61}" dt="2021-11-12T09:16:49.089" v="11642"/>
          <ac:spMkLst>
            <pc:docMk/>
            <pc:sldMk cId="3021468628" sldId="2892"/>
            <ac:spMk id="17" creationId="{823592C7-4119-234D-9562-9B45AECD90C5}"/>
          </ac:spMkLst>
        </pc:spChg>
        <pc:spChg chg="add del mod">
          <ac:chgData name="魏 星达" userId="ca17b13798aa44f7" providerId="LiveId" clId="{D8B5E3FB-3C5E-744C-8B7A-0B9AC8CAAA61}" dt="2021-11-12T09:16:49.089" v="11642"/>
          <ac:spMkLst>
            <pc:docMk/>
            <pc:sldMk cId="3021468628" sldId="2892"/>
            <ac:spMk id="18" creationId="{638567CF-CD30-B642-8D75-704E710814B7}"/>
          </ac:spMkLst>
        </pc:spChg>
        <pc:spChg chg="add del mod">
          <ac:chgData name="魏 星达" userId="ca17b13798aa44f7" providerId="LiveId" clId="{D8B5E3FB-3C5E-744C-8B7A-0B9AC8CAAA61}" dt="2021-11-12T09:16:49.089" v="11642"/>
          <ac:spMkLst>
            <pc:docMk/>
            <pc:sldMk cId="3021468628" sldId="2892"/>
            <ac:spMk id="19" creationId="{FF9C6359-2DA9-BD4F-BF25-0E0B164A22EE}"/>
          </ac:spMkLst>
        </pc:spChg>
        <pc:spChg chg="add del mod">
          <ac:chgData name="魏 星达" userId="ca17b13798aa44f7" providerId="LiveId" clId="{D8B5E3FB-3C5E-744C-8B7A-0B9AC8CAAA61}" dt="2021-11-12T09:16:58.456" v="11644"/>
          <ac:spMkLst>
            <pc:docMk/>
            <pc:sldMk cId="3021468628" sldId="2892"/>
            <ac:spMk id="20" creationId="{6A381162-B5D9-6C40-9445-F4003E6F015F}"/>
          </ac:spMkLst>
        </pc:spChg>
        <pc:spChg chg="add del mod">
          <ac:chgData name="魏 星达" userId="ca17b13798aa44f7" providerId="LiveId" clId="{D8B5E3FB-3C5E-744C-8B7A-0B9AC8CAAA61}" dt="2021-11-12T09:16:58.456" v="11644"/>
          <ac:spMkLst>
            <pc:docMk/>
            <pc:sldMk cId="3021468628" sldId="2892"/>
            <ac:spMk id="21" creationId="{99CAA6CC-229D-A94C-BCF8-623766802B67}"/>
          </ac:spMkLst>
        </pc:spChg>
        <pc:spChg chg="add del mod">
          <ac:chgData name="魏 星达" userId="ca17b13798aa44f7" providerId="LiveId" clId="{D8B5E3FB-3C5E-744C-8B7A-0B9AC8CAAA61}" dt="2021-11-12T09:16:58.456" v="11644"/>
          <ac:spMkLst>
            <pc:docMk/>
            <pc:sldMk cId="3021468628" sldId="2892"/>
            <ac:spMk id="22" creationId="{BCEF10B9-CFEF-3242-8629-4510037C779C}"/>
          </ac:spMkLst>
        </pc:spChg>
        <pc:spChg chg="add del mod">
          <ac:chgData name="魏 星达" userId="ca17b13798aa44f7" providerId="LiveId" clId="{D8B5E3FB-3C5E-744C-8B7A-0B9AC8CAAA61}" dt="2021-11-12T09:16:58.456" v="11644"/>
          <ac:spMkLst>
            <pc:docMk/>
            <pc:sldMk cId="3021468628" sldId="2892"/>
            <ac:spMk id="23" creationId="{5C0D056F-B981-E54C-982C-0A023CAF11E4}"/>
          </ac:spMkLst>
        </pc:spChg>
        <pc:spChg chg="add del mod">
          <ac:chgData name="魏 星达" userId="ca17b13798aa44f7" providerId="LiveId" clId="{D8B5E3FB-3C5E-744C-8B7A-0B9AC8CAAA61}" dt="2021-11-12T09:16:58.456" v="11644"/>
          <ac:spMkLst>
            <pc:docMk/>
            <pc:sldMk cId="3021468628" sldId="2892"/>
            <ac:spMk id="24" creationId="{8327DEA7-BBFC-F541-A542-D7BF10543F8F}"/>
          </ac:spMkLst>
        </pc:spChg>
        <pc:spChg chg="add del mod">
          <ac:chgData name="魏 星达" userId="ca17b13798aa44f7" providerId="LiveId" clId="{D8B5E3FB-3C5E-744C-8B7A-0B9AC8CAAA61}" dt="2021-11-12T09:16:58.456" v="11644"/>
          <ac:spMkLst>
            <pc:docMk/>
            <pc:sldMk cId="3021468628" sldId="2892"/>
            <ac:spMk id="25" creationId="{79694EA4-E9C1-F443-96EE-2FFAD172429F}"/>
          </ac:spMkLst>
        </pc:spChg>
        <pc:spChg chg="add del mod">
          <ac:chgData name="魏 星达" userId="ca17b13798aa44f7" providerId="LiveId" clId="{D8B5E3FB-3C5E-744C-8B7A-0B9AC8CAAA61}" dt="2021-11-12T09:17:29.907" v="11649"/>
          <ac:spMkLst>
            <pc:docMk/>
            <pc:sldMk cId="3021468628" sldId="2892"/>
            <ac:spMk id="27" creationId="{FD1302D4-B9D1-924F-9F8B-E2DC2C62D9FE}"/>
          </ac:spMkLst>
        </pc:spChg>
        <pc:spChg chg="add mod">
          <ac:chgData name="魏 星达" userId="ca17b13798aa44f7" providerId="LiveId" clId="{D8B5E3FB-3C5E-744C-8B7A-0B9AC8CAAA61}" dt="2021-11-12T09:23:42.824" v="11823" actId="1036"/>
          <ac:spMkLst>
            <pc:docMk/>
            <pc:sldMk cId="3021468628" sldId="2892"/>
            <ac:spMk id="28" creationId="{A0A7E1CB-68D6-084D-AEDA-F07145ABBDF1}"/>
          </ac:spMkLst>
        </pc:spChg>
        <pc:spChg chg="add mod">
          <ac:chgData name="魏 星达" userId="ca17b13798aa44f7" providerId="LiveId" clId="{D8B5E3FB-3C5E-744C-8B7A-0B9AC8CAAA61}" dt="2021-11-12T09:23:42.824" v="11823" actId="1036"/>
          <ac:spMkLst>
            <pc:docMk/>
            <pc:sldMk cId="3021468628" sldId="2892"/>
            <ac:spMk id="29" creationId="{6B15E4A9-3483-D845-8C94-FAC55F32EC27}"/>
          </ac:spMkLst>
        </pc:spChg>
        <pc:spChg chg="add mod">
          <ac:chgData name="魏 星达" userId="ca17b13798aa44f7" providerId="LiveId" clId="{D8B5E3FB-3C5E-744C-8B7A-0B9AC8CAAA61}" dt="2021-11-12T09:23:42.824" v="11823" actId="1036"/>
          <ac:spMkLst>
            <pc:docMk/>
            <pc:sldMk cId="3021468628" sldId="2892"/>
            <ac:spMk id="30" creationId="{091B8BDF-F163-624D-AE91-443DDE69F0D2}"/>
          </ac:spMkLst>
        </pc:spChg>
        <pc:spChg chg="add mod">
          <ac:chgData name="魏 星达" userId="ca17b13798aa44f7" providerId="LiveId" clId="{D8B5E3FB-3C5E-744C-8B7A-0B9AC8CAAA61}" dt="2021-11-12T09:23:42.824" v="11823" actId="1036"/>
          <ac:spMkLst>
            <pc:docMk/>
            <pc:sldMk cId="3021468628" sldId="2892"/>
            <ac:spMk id="31" creationId="{F12881DE-4109-7E4E-A1D1-C49B74217770}"/>
          </ac:spMkLst>
        </pc:spChg>
        <pc:spChg chg="add del mod">
          <ac:chgData name="魏 星达" userId="ca17b13798aa44f7" providerId="LiveId" clId="{D8B5E3FB-3C5E-744C-8B7A-0B9AC8CAAA61}" dt="2021-11-12T09:18:29.979" v="11658"/>
          <ac:spMkLst>
            <pc:docMk/>
            <pc:sldMk cId="3021468628" sldId="2892"/>
            <ac:spMk id="32" creationId="{B84983C0-2ACE-9F42-961B-E8C76382BA60}"/>
          </ac:spMkLst>
        </pc:spChg>
        <pc:spChg chg="add mod">
          <ac:chgData name="魏 星达" userId="ca17b13798aa44f7" providerId="LiveId" clId="{D8B5E3FB-3C5E-744C-8B7A-0B9AC8CAAA61}" dt="2021-11-12T09:23:42.824" v="11823" actId="1036"/>
          <ac:spMkLst>
            <pc:docMk/>
            <pc:sldMk cId="3021468628" sldId="2892"/>
            <ac:spMk id="33" creationId="{E7F5C278-D232-2B41-A84A-C789D5FB7628}"/>
          </ac:spMkLst>
        </pc:spChg>
        <pc:spChg chg="add mod">
          <ac:chgData name="魏 星达" userId="ca17b13798aa44f7" providerId="LiveId" clId="{D8B5E3FB-3C5E-744C-8B7A-0B9AC8CAAA61}" dt="2021-11-12T09:23:42.824" v="11823" actId="1036"/>
          <ac:spMkLst>
            <pc:docMk/>
            <pc:sldMk cId="3021468628" sldId="2892"/>
            <ac:spMk id="34" creationId="{22CF81D4-32B7-2843-8192-6B63C8607F8D}"/>
          </ac:spMkLst>
        </pc:spChg>
        <pc:spChg chg="add mod">
          <ac:chgData name="魏 星达" userId="ca17b13798aa44f7" providerId="LiveId" clId="{D8B5E3FB-3C5E-744C-8B7A-0B9AC8CAAA61}" dt="2021-11-12T09:23:42.824" v="11823" actId="1036"/>
          <ac:spMkLst>
            <pc:docMk/>
            <pc:sldMk cId="3021468628" sldId="2892"/>
            <ac:spMk id="35" creationId="{09C34ADD-3438-6B42-A712-65A41CB93A28}"/>
          </ac:spMkLst>
        </pc:spChg>
        <pc:spChg chg="add mod">
          <ac:chgData name="魏 星达" userId="ca17b13798aa44f7" providerId="LiveId" clId="{D8B5E3FB-3C5E-744C-8B7A-0B9AC8CAAA61}" dt="2021-11-12T09:23:42.824" v="11823" actId="1036"/>
          <ac:spMkLst>
            <pc:docMk/>
            <pc:sldMk cId="3021468628" sldId="2892"/>
            <ac:spMk id="36" creationId="{116218A4-542C-F442-AFB7-11952387E243}"/>
          </ac:spMkLst>
        </pc:spChg>
        <pc:spChg chg="add mod">
          <ac:chgData name="魏 星达" userId="ca17b13798aa44f7" providerId="LiveId" clId="{D8B5E3FB-3C5E-744C-8B7A-0B9AC8CAAA61}" dt="2021-11-12T09:23:42.824" v="11823" actId="1036"/>
          <ac:spMkLst>
            <pc:docMk/>
            <pc:sldMk cId="3021468628" sldId="2892"/>
            <ac:spMk id="37" creationId="{CA1C1F8E-86A3-DF4D-B91D-1C783A60C82F}"/>
          </ac:spMkLst>
        </pc:spChg>
        <pc:spChg chg="add mod">
          <ac:chgData name="魏 星达" userId="ca17b13798aa44f7" providerId="LiveId" clId="{D8B5E3FB-3C5E-744C-8B7A-0B9AC8CAAA61}" dt="2021-11-12T09:23:42.824" v="11823" actId="1036"/>
          <ac:spMkLst>
            <pc:docMk/>
            <pc:sldMk cId="3021468628" sldId="2892"/>
            <ac:spMk id="38" creationId="{CB511841-C32B-8444-9348-1CF10AC34F25}"/>
          </ac:spMkLst>
        </pc:spChg>
        <pc:spChg chg="add mod">
          <ac:chgData name="魏 星达" userId="ca17b13798aa44f7" providerId="LiveId" clId="{D8B5E3FB-3C5E-744C-8B7A-0B9AC8CAAA61}" dt="2021-11-12T09:23:42.824" v="11823" actId="1036"/>
          <ac:spMkLst>
            <pc:docMk/>
            <pc:sldMk cId="3021468628" sldId="2892"/>
            <ac:spMk id="39" creationId="{5140B470-19C0-5241-BF8F-891C34F2C766}"/>
          </ac:spMkLst>
        </pc:spChg>
        <pc:spChg chg="add mod">
          <ac:chgData name="魏 星达" userId="ca17b13798aa44f7" providerId="LiveId" clId="{D8B5E3FB-3C5E-744C-8B7A-0B9AC8CAAA61}" dt="2021-11-12T09:23:42.824" v="11823" actId="1036"/>
          <ac:spMkLst>
            <pc:docMk/>
            <pc:sldMk cId="3021468628" sldId="2892"/>
            <ac:spMk id="40" creationId="{6F18BBC8-EBAF-CB43-864D-92EAB34DAB1F}"/>
          </ac:spMkLst>
        </pc:spChg>
        <pc:picChg chg="add mod">
          <ac:chgData name="魏 星达" userId="ca17b13798aa44f7" providerId="LiveId" clId="{D8B5E3FB-3C5E-744C-8B7A-0B9AC8CAAA61}" dt="2021-11-12T09:23:48.742" v="11825" actId="1076"/>
          <ac:picMkLst>
            <pc:docMk/>
            <pc:sldMk cId="3021468628" sldId="2892"/>
            <ac:picMk id="5" creationId="{0BF8BD01-839F-C74C-8F37-F52B22381E25}"/>
          </ac:picMkLst>
        </pc:picChg>
        <pc:picChg chg="add mod">
          <ac:chgData name="魏 星达" userId="ca17b13798aa44f7" providerId="LiveId" clId="{D8B5E3FB-3C5E-744C-8B7A-0B9AC8CAAA61}" dt="2021-11-12T09:23:42.824" v="11823" actId="1036"/>
          <ac:picMkLst>
            <pc:docMk/>
            <pc:sldMk cId="3021468628" sldId="2892"/>
            <ac:picMk id="7" creationId="{183F12F2-1BFF-2640-B873-9AEFEDC44A29}"/>
          </ac:picMkLst>
        </pc:picChg>
        <pc:picChg chg="add mod">
          <ac:chgData name="魏 星达" userId="ca17b13798aa44f7" providerId="LiveId" clId="{D8B5E3FB-3C5E-744C-8B7A-0B9AC8CAAA61}" dt="2021-11-12T09:23:42.824" v="11823" actId="1036"/>
          <ac:picMkLst>
            <pc:docMk/>
            <pc:sldMk cId="3021468628" sldId="2892"/>
            <ac:picMk id="10" creationId="{EB8AE7BF-D087-E64A-86FE-F45869B0AA00}"/>
          </ac:picMkLst>
        </pc:picChg>
        <pc:picChg chg="add mod">
          <ac:chgData name="魏 星达" userId="ca17b13798aa44f7" providerId="LiveId" clId="{D8B5E3FB-3C5E-744C-8B7A-0B9AC8CAAA61}" dt="2021-11-12T09:23:42.824" v="11823" actId="1036"/>
          <ac:picMkLst>
            <pc:docMk/>
            <pc:sldMk cId="3021468628" sldId="2892"/>
            <ac:picMk id="26" creationId="{56CD041D-6377-E14D-BB36-F8371F13745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2024/12/31</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2024/12/31</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Credits</a:t>
            </a:r>
            <a:r>
              <a:rPr kumimoji="1" lang="zh-CN" altLang="en-US" baseline="0" dirty="0"/>
              <a:t> </a:t>
            </a:r>
            <a:r>
              <a:rPr kumimoji="1" lang="en-US" altLang="zh-CN" baseline="0" dirty="0"/>
              <a:t>to</a:t>
            </a:r>
            <a:r>
              <a:rPr kumimoji="1" lang="zh-CN" altLang="en-US" baseline="0" dirty="0"/>
              <a:t> </a:t>
            </a:r>
            <a:r>
              <a:rPr lang="en-US" altLang="zh-CN" dirty="0">
                <a:solidFill>
                  <a:srgbClr val="000090"/>
                </a:solidFill>
                <a:ea typeface="ＭＳ Ｐゴシック" panose="020B0600070205080204" pitchFamily="34" charset="-128"/>
              </a:rPr>
              <a:t>Mike Freedman</a:t>
            </a:r>
            <a:r>
              <a:rPr kumimoji="1" lang="zh-CN" altLang="en-US" baseline="0" dirty="0">
                <a:solidFill>
                  <a:srgbClr val="000090"/>
                </a:solidFill>
                <a:ea typeface="ＭＳ Ｐゴシック" panose="020B0600070205080204" pitchFamily="34" charset="-128"/>
              </a:rPr>
              <a:t> </a:t>
            </a:r>
            <a:r>
              <a:rPr kumimoji="1" lang="en-US" altLang="zh-CN" baseline="0" dirty="0">
                <a:solidFill>
                  <a:srgbClr val="000090"/>
                </a:solidFill>
                <a:ea typeface="ＭＳ Ｐゴシック" panose="020B0600070205080204" pitchFamily="34" charset="-128"/>
              </a:rPr>
              <a:t>(</a:t>
            </a:r>
            <a:r>
              <a:rPr lang="en-US" altLang="zh-CN" dirty="0">
                <a:solidFill>
                  <a:srgbClr val="000090"/>
                </a:solidFill>
                <a:ea typeface="ＭＳ Ｐゴシック" panose="020B0600070205080204" pitchFamily="34" charset="-128"/>
              </a:rPr>
              <a:t>COS 461)</a:t>
            </a:r>
            <a:r>
              <a:rPr lang="zh-CN" altLang="en-US" dirty="0">
                <a:solidFill>
                  <a:srgbClr val="000090"/>
                </a:solidFill>
                <a:ea typeface="ＭＳ Ｐゴシック" panose="020B0600070205080204" pitchFamily="34" charset="-128"/>
              </a:rPr>
              <a:t> </a:t>
            </a:r>
            <a:r>
              <a:rPr kumimoji="1" lang="en-US" altLang="zh-CN" baseline="0" dirty="0">
                <a:solidFill>
                  <a:srgbClr val="000090"/>
                </a:solidFill>
                <a:ea typeface="ＭＳ Ｐゴシック" panose="020B0600070205080204" pitchFamily="34" charset="-128"/>
              </a:rPr>
              <a:t>and</a:t>
            </a:r>
            <a:r>
              <a:rPr kumimoji="1" lang="zh-CN" altLang="en-US" baseline="0" dirty="0">
                <a:solidFill>
                  <a:srgbClr val="000090"/>
                </a:solidFill>
                <a:ea typeface="ＭＳ Ｐゴシック" panose="020B0600070205080204" pitchFamily="34" charset="-128"/>
              </a:rPr>
              <a:t> </a:t>
            </a:r>
            <a:r>
              <a:rPr kumimoji="1" lang="en-US" altLang="zh-CN" baseline="0" dirty="0">
                <a:solidFill>
                  <a:srgbClr val="000090"/>
                </a:solidFill>
                <a:ea typeface="ＭＳ Ｐゴシック" panose="020B0600070205080204" pitchFamily="34" charset="-128"/>
              </a:rPr>
              <a:t>others.</a:t>
            </a:r>
            <a:endParaRPr lang="en-US" altLang="zh-CN" dirty="0">
              <a:solidFill>
                <a:srgbClr val="000090"/>
              </a:solidFill>
              <a:ea typeface="ＭＳ Ｐゴシック" panose="020B0600070205080204" pitchFamily="34" charset="-128"/>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taint analysis would show that an attack</a:t>
            </a:r>
            <a:r>
              <a:rPr lang="en-US" baseline="0" dirty="0"/>
              <a:t> is possible. Notice, however, that we don't know exactly how variable L is tainted by variable I as we do in a fully symbolic execution—we only know that the two variables are related. However, computing a fully symbolic execution is often intractable, thus giving dynamic taint analysis some merits as a higher-performance technique (in terms of computational efficiency).</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t>53</a:t>
            </a:fld>
            <a:endParaRPr lang="en-US"/>
          </a:p>
        </p:txBody>
      </p:sp>
    </p:spTree>
    <p:extLst>
      <p:ext uri="{BB962C8B-B14F-4D97-AF65-F5344CB8AC3E}">
        <p14:creationId xmlns:p14="http://schemas.microsoft.com/office/powerpoint/2010/main" val="3930022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t>54</a:t>
            </a:fld>
            <a:endParaRPr lang="en-US"/>
          </a:p>
        </p:txBody>
      </p:sp>
    </p:spTree>
    <p:extLst>
      <p:ext uri="{BB962C8B-B14F-4D97-AF65-F5344CB8AC3E}">
        <p14:creationId xmlns:p14="http://schemas.microsoft.com/office/powerpoint/2010/main" val="3695443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taint analysis</a:t>
            </a:r>
            <a:r>
              <a:rPr lang="en-US" baseline="0" dirty="0"/>
              <a:t> would show that an attack is not possible.</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t>58</a:t>
            </a:fld>
            <a:endParaRPr lang="en-US"/>
          </a:p>
        </p:txBody>
      </p:sp>
    </p:spTree>
    <p:extLst>
      <p:ext uri="{BB962C8B-B14F-4D97-AF65-F5344CB8AC3E}">
        <p14:creationId xmlns:p14="http://schemas.microsoft.com/office/powerpoint/2010/main" val="215112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figure from the conference</a:t>
            </a:r>
            <a:r>
              <a:rPr lang="en-US" baseline="0" dirty="0"/>
              <a:t> paper describing </a:t>
            </a:r>
            <a:r>
              <a:rPr lang="en-US" baseline="0" dirty="0" err="1"/>
              <a:t>TaintDroid</a:t>
            </a:r>
            <a:r>
              <a:rPr lang="en-US" baseline="0" dirty="0"/>
              <a:t>. It shows where, at a high level, the various kinds of taint analysis are done. There are 4 "granularities" of taint analysis used in </a:t>
            </a:r>
            <a:r>
              <a:rPr lang="en-US" baseline="0" dirty="0" err="1"/>
              <a:t>TaintDroid</a:t>
            </a:r>
            <a:r>
              <a:rPr lang="en-US" baseline="0" dirty="0"/>
              <a:t>, including message-level, variable-level, method-level, and file-level.</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t>59</a:t>
            </a:fld>
            <a:endParaRPr lang="en-US"/>
          </a:p>
        </p:txBody>
      </p:sp>
    </p:spTree>
    <p:extLst>
      <p:ext uri="{BB962C8B-B14F-4D97-AF65-F5344CB8AC3E}">
        <p14:creationId xmlns:p14="http://schemas.microsoft.com/office/powerpoint/2010/main" val="26050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Sensitive information is </a:t>
            </a:r>
            <a:r>
              <a:rPr lang="en-US" dirty="0" err="1"/>
              <a:t>ﬁrst</a:t>
            </a:r>
            <a:r>
              <a:rPr lang="en-US" dirty="0"/>
              <a:t> </a:t>
            </a:r>
            <a:r>
              <a:rPr lang="en-US" dirty="0" err="1"/>
              <a:t>identiﬁed</a:t>
            </a:r>
            <a:r>
              <a:rPr lang="en-US" dirty="0"/>
              <a:t> at a taint source, where a taint marking indicating the information type is assigned. Dynamic taint</a:t>
            </a:r>
          </a:p>
          <a:p>
            <a:r>
              <a:rPr lang="en-US" dirty="0"/>
              <a:t>analysis tracks how labeled data impacts other data in a way that might leak the original sensitive information.</a:t>
            </a:r>
          </a:p>
          <a:p>
            <a:r>
              <a:rPr lang="en-US" dirty="0"/>
              <a:t>Finally, the impacted data is </a:t>
            </a:r>
            <a:r>
              <a:rPr lang="en-US" dirty="0" err="1"/>
              <a:t>identiﬁed</a:t>
            </a:r>
            <a:r>
              <a:rPr lang="en-US" dirty="0"/>
              <a:t> before it leaves the system at a taint sink (usually the network interface).</a:t>
            </a:r>
          </a:p>
          <a:p>
            <a:endParaRPr lang="en-US" dirty="0"/>
          </a:p>
          <a:p>
            <a:r>
              <a:rPr lang="en-US" dirty="0"/>
              <a:t>possible false positive</a:t>
            </a:r>
          </a:p>
        </p:txBody>
      </p:sp>
      <p:sp>
        <p:nvSpPr>
          <p:cNvPr id="4" name="Slide Number Placeholder 3"/>
          <p:cNvSpPr>
            <a:spLocks noGrp="1"/>
          </p:cNvSpPr>
          <p:nvPr>
            <p:ph type="sldNum" sz="quarter" idx="10"/>
          </p:nvPr>
        </p:nvSpPr>
        <p:spPr/>
        <p:txBody>
          <a:bodyPr/>
          <a:lstStyle/>
          <a:p>
            <a:fld id="{2718EED5-28DD-4846-9B92-A98F38773B74}"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02413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65</a:t>
            </a:fld>
            <a:endParaRPr lang="zh-CN" altLang="en-US"/>
          </a:p>
        </p:txBody>
      </p:sp>
    </p:spTree>
    <p:extLst>
      <p:ext uri="{BB962C8B-B14F-4D97-AF65-F5344CB8AC3E}">
        <p14:creationId xmlns:p14="http://schemas.microsoft.com/office/powerpoint/2010/main" val="3488556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is initialized with NULL (see line 107). </a:t>
            </a:r>
          </a:p>
          <a:p>
            <a:r>
              <a:rPr lang="en-US" altLang="zh-CN" sz="1200" kern="1200" dirty="0">
                <a:solidFill>
                  <a:schemeClr val="tx1"/>
                </a:solidFill>
                <a:effectLst/>
                <a:latin typeface="+mn-lt"/>
                <a:ea typeface="+mn-ea"/>
                <a:cs typeface="+mn-cs"/>
              </a:rPr>
              <a:t>If the processed media file contains a </a:t>
            </a:r>
            <a:r>
              <a:rPr lang="en-US" altLang="zh-CN" sz="1200" kern="1200" dirty="0" err="1">
                <a:solidFill>
                  <a:schemeClr val="tx1"/>
                </a:solidFill>
                <a:effectLst/>
                <a:latin typeface="+mn-lt"/>
                <a:ea typeface="+mn-ea"/>
                <a:cs typeface="+mn-cs"/>
              </a:rPr>
              <a:t>strk</a:t>
            </a:r>
            <a:r>
              <a:rPr lang="en-US" altLang="zh-CN" sz="1200" kern="1200" dirty="0">
                <a:solidFill>
                  <a:schemeClr val="tx1"/>
                </a:solidFill>
                <a:effectLst/>
                <a:latin typeface="+mn-lt"/>
                <a:ea typeface="+mn-ea"/>
                <a:cs typeface="+mn-cs"/>
              </a:rPr>
              <a:t> chunk,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is extracted from the user-controlled data of the chunk (see line 166). </a:t>
            </a:r>
          </a:p>
          <a:p>
            <a:r>
              <a:rPr lang="en-US" altLang="zh-CN" sz="1200" kern="1200" dirty="0">
                <a:solidFill>
                  <a:schemeClr val="tx1"/>
                </a:solidFill>
                <a:effectLst/>
                <a:latin typeface="+mn-lt"/>
                <a:ea typeface="+mn-ea"/>
                <a:cs typeface="+mn-cs"/>
              </a:rPr>
              <a:t>If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+ 1 is greater than zero, a heap buffer is allocated. </a:t>
            </a:r>
          </a:p>
          <a:p>
            <a:r>
              <a:rPr lang="en-US" altLang="zh-CN" sz="1200" kern="1200" dirty="0">
                <a:solidFill>
                  <a:schemeClr val="tx1"/>
                </a:solidFill>
                <a:effectLst/>
                <a:latin typeface="+mn-lt"/>
                <a:ea typeface="+mn-ea"/>
                <a:cs typeface="+mn-cs"/>
              </a:rPr>
              <a:t>The heap buffer pointed to by </a:t>
            </a:r>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is allocated (see lines 171 and 172). </a:t>
            </a:r>
          </a:p>
          <a:p>
            <a:r>
              <a:rPr lang="en-US" altLang="zh-CN" sz="1200" kern="1200" dirty="0">
                <a:solidFill>
                  <a:schemeClr val="tx1"/>
                </a:solidFill>
                <a:effectLst/>
                <a:latin typeface="+mn-lt"/>
                <a:ea typeface="+mn-ea"/>
                <a:cs typeface="+mn-cs"/>
              </a:rPr>
              <a:t>Data from the media file is copied into the heap buffer, while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is used as an array index into the buffer (see lines 178–181). </a:t>
            </a:r>
          </a:p>
          <a:p>
            <a:r>
              <a:rPr lang="en-US" altLang="zh-CN" sz="1200" kern="1200" dirty="0">
                <a:solidFill>
                  <a:schemeClr val="tx1"/>
                </a:solidFill>
                <a:effectLst/>
                <a:latin typeface="+mn-lt"/>
                <a:ea typeface="+mn-ea"/>
                <a:cs typeface="+mn-cs"/>
              </a:rPr>
              <a:t>When this behavior occurs, there is no security problem. </a:t>
            </a:r>
          </a:p>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71</a:t>
            </a:fld>
            <a:endParaRPr lang="zh-CN" altLang="en-US"/>
          </a:p>
        </p:txBody>
      </p:sp>
    </p:spTree>
    <p:extLst>
      <p:ext uri="{BB962C8B-B14F-4D97-AF65-F5344CB8AC3E}">
        <p14:creationId xmlns:p14="http://schemas.microsoft.com/office/powerpoint/2010/main" val="74506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is initialized with NULL (see line 107). </a:t>
            </a:r>
          </a:p>
          <a:p>
            <a:r>
              <a:rPr lang="en-US" altLang="zh-CN" sz="1200" kern="1200" dirty="0">
                <a:solidFill>
                  <a:schemeClr val="tx1"/>
                </a:solidFill>
                <a:effectLst/>
                <a:latin typeface="+mn-lt"/>
                <a:ea typeface="+mn-ea"/>
                <a:cs typeface="+mn-cs"/>
              </a:rPr>
              <a:t>If the processed media file contains a </a:t>
            </a:r>
            <a:r>
              <a:rPr lang="en-US" altLang="zh-CN" sz="1200" kern="1200" dirty="0" err="1">
                <a:solidFill>
                  <a:schemeClr val="tx1"/>
                </a:solidFill>
                <a:effectLst/>
                <a:latin typeface="+mn-lt"/>
                <a:ea typeface="+mn-ea"/>
                <a:cs typeface="+mn-cs"/>
              </a:rPr>
              <a:t>strk</a:t>
            </a:r>
            <a:r>
              <a:rPr lang="en-US" altLang="zh-CN" sz="1200" kern="1200" dirty="0">
                <a:solidFill>
                  <a:schemeClr val="tx1"/>
                </a:solidFill>
                <a:effectLst/>
                <a:latin typeface="+mn-lt"/>
                <a:ea typeface="+mn-ea"/>
                <a:cs typeface="+mn-cs"/>
              </a:rPr>
              <a:t> chunk,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is extracted from the user-controlled data of the chunk (see line 166). </a:t>
            </a:r>
          </a:p>
          <a:p>
            <a:r>
              <a:rPr lang="en-US" altLang="zh-CN" sz="1200" kern="1200" dirty="0">
                <a:solidFill>
                  <a:schemeClr val="tx1"/>
                </a:solidFill>
                <a:effectLst/>
                <a:latin typeface="+mn-lt"/>
                <a:ea typeface="+mn-ea"/>
                <a:cs typeface="+mn-cs"/>
              </a:rPr>
              <a:t>If the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+ 1 is less than zero, the heap buffer isn't allocated. </a:t>
            </a:r>
          </a:p>
          <a:p>
            <a:r>
              <a:rPr lang="en-US" altLang="zh-CN" sz="1200" kern="1200" dirty="0" err="1">
                <a:solidFill>
                  <a:schemeClr val="tx1"/>
                </a:solidFill>
                <a:effectLst/>
                <a:latin typeface="+mn-lt"/>
                <a:ea typeface="+mn-ea"/>
                <a:cs typeface="+mn-cs"/>
              </a:rPr>
              <a:t>fourxm</a:t>
            </a:r>
            <a:r>
              <a:rPr lang="en-US" altLang="zh-CN" sz="1200" kern="1200" dirty="0">
                <a:solidFill>
                  <a:schemeClr val="tx1"/>
                </a:solidFill>
                <a:effectLst/>
                <a:latin typeface="+mn-lt"/>
                <a:ea typeface="+mn-ea"/>
                <a:cs typeface="+mn-cs"/>
              </a:rPr>
              <a:t>-&gt;tracks still points to memory address NULL. </a:t>
            </a:r>
          </a:p>
          <a:p>
            <a:r>
              <a:rPr lang="en-US" altLang="zh-CN" sz="1200" kern="1200" dirty="0">
                <a:solidFill>
                  <a:schemeClr val="tx1"/>
                </a:solidFill>
                <a:effectLst/>
                <a:latin typeface="+mn-lt"/>
                <a:ea typeface="+mn-ea"/>
                <a:cs typeface="+mn-cs"/>
              </a:rPr>
              <a:t>The resulting NULL pointer is then dereferenced by the user- controlled value of </a:t>
            </a:r>
            <a:r>
              <a:rPr lang="en-US" altLang="zh-CN" sz="1200" kern="1200" dirty="0" err="1">
                <a:solidFill>
                  <a:schemeClr val="tx1"/>
                </a:solidFill>
                <a:effectLst/>
                <a:latin typeface="+mn-lt"/>
                <a:ea typeface="+mn-ea"/>
                <a:cs typeface="+mn-cs"/>
              </a:rPr>
              <a:t>current_track</a:t>
            </a:r>
            <a:r>
              <a:rPr lang="en-US" altLang="zh-CN" sz="1200" kern="1200" dirty="0">
                <a:solidFill>
                  <a:schemeClr val="tx1"/>
                </a:solidFill>
                <a:effectLst/>
                <a:latin typeface="+mn-lt"/>
                <a:ea typeface="+mn-ea"/>
                <a:cs typeface="+mn-cs"/>
              </a:rPr>
              <a:t>, and four 32-bit values of user- controlled data are assigned to the dereferenced locations (see lines 178–181). </a:t>
            </a:r>
          </a:p>
          <a:p>
            <a:r>
              <a:rPr lang="en-US" altLang="zh-CN" sz="1200" kern="1200" dirty="0">
                <a:solidFill>
                  <a:schemeClr val="tx1"/>
                </a:solidFill>
                <a:effectLst/>
                <a:latin typeface="+mn-lt"/>
                <a:ea typeface="+mn-ea"/>
                <a:cs typeface="+mn-cs"/>
              </a:rPr>
              <a:t>Four user-controlled memory locations can be overwritten with four user-controlled data bytes each. </a:t>
            </a:r>
          </a:p>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72</a:t>
            </a:fld>
            <a:endParaRPr lang="zh-CN" altLang="en-US"/>
          </a:p>
        </p:txBody>
      </p:sp>
    </p:spTree>
    <p:extLst>
      <p:ext uri="{BB962C8B-B14F-4D97-AF65-F5344CB8AC3E}">
        <p14:creationId xmlns:p14="http://schemas.microsoft.com/office/powerpoint/2010/main" val="3287079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But if receiver is also sending to the sender (i.e., if they're both sending), the receiver might use that sequence number.  So     adversary could replay in the other direction (a "reflection" attack)   - Solution: Use different keys in each direction</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84</a:t>
            </a:fld>
            <a:endParaRPr lang="zh-CN" altLang="en-US"/>
          </a:p>
        </p:txBody>
      </p:sp>
    </p:spTree>
    <p:extLst>
      <p:ext uri="{BB962C8B-B14F-4D97-AF65-F5344CB8AC3E}">
        <p14:creationId xmlns:p14="http://schemas.microsoft.com/office/powerpoint/2010/main" val="4072130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g^i</a:t>
            </a:r>
            <a:r>
              <a:rPr lang="en" altLang="zh-CN" sz="1200" b="0" i="0" u="none" strike="noStrike" kern="1200" dirty="0">
                <a:solidFill>
                  <a:schemeClr val="tx1"/>
                </a:solidFill>
                <a:effectLst/>
                <a:latin typeface="+mn-lt"/>
                <a:ea typeface="+mn-ea"/>
                <a:cs typeface="+mn-cs"/>
              </a:rPr>
              <a:t> mod p ≠ </a:t>
            </a:r>
            <a:r>
              <a:rPr lang="en" altLang="zh-CN" sz="1200" b="0" i="0" u="none" strike="noStrike" kern="1200" dirty="0" err="1">
                <a:solidFill>
                  <a:schemeClr val="tx1"/>
                </a:solidFill>
                <a:effectLst/>
                <a:latin typeface="+mn-lt"/>
                <a:ea typeface="+mn-ea"/>
                <a:cs typeface="+mn-cs"/>
              </a:rPr>
              <a:t>g^j</a:t>
            </a:r>
            <a:r>
              <a:rPr lang="en" altLang="zh-CN" sz="1200" b="0" i="0" u="none" strike="noStrike" kern="1200" dirty="0">
                <a:solidFill>
                  <a:schemeClr val="tx1"/>
                </a:solidFill>
                <a:effectLst/>
                <a:latin typeface="+mn-lt"/>
                <a:ea typeface="+mn-ea"/>
                <a:cs typeface="+mn-cs"/>
              </a:rPr>
              <a:t> mod p </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为素数），其中</a:t>
            </a:r>
            <a:r>
              <a:rPr lang="en" altLang="zh-CN" sz="1200" b="0" i="0" u="none" strike="noStrike" kern="1200" dirty="0" err="1">
                <a:solidFill>
                  <a:schemeClr val="tx1"/>
                </a:solidFill>
                <a:effectLst/>
                <a:latin typeface="+mn-lt"/>
                <a:ea typeface="+mn-ea"/>
                <a:cs typeface="+mn-cs"/>
              </a:rPr>
              <a:t>i≠j</a:t>
            </a:r>
            <a:r>
              <a:rPr lang="zh-CN" altLang="en-US" sz="1200" b="0" i="0" u="none" strike="noStrike" kern="1200" dirty="0">
                <a:solidFill>
                  <a:schemeClr val="tx1"/>
                </a:solidFill>
                <a:effectLst/>
                <a:latin typeface="+mn-lt"/>
                <a:ea typeface="+mn-ea"/>
                <a:cs typeface="+mn-cs"/>
              </a:rPr>
              <a:t>且</a:t>
            </a:r>
            <a:r>
              <a:rPr lang="en" altLang="zh-CN" sz="1200" b="0" i="0" u="none" strike="noStrike" kern="1200" dirty="0" err="1">
                <a:solidFill>
                  <a:schemeClr val="tx1"/>
                </a:solidFill>
                <a:effectLst/>
                <a:latin typeface="+mn-lt"/>
                <a:ea typeface="+mn-ea"/>
                <a:cs typeface="+mn-cs"/>
              </a:rPr>
              <a:t>i</a:t>
            </a:r>
            <a:r>
              <a:rPr lang="en" altLang="zh-CN" sz="1200" b="0" i="0" u="none" strike="noStrike" kern="1200" dirty="0">
                <a:solidFill>
                  <a:schemeClr val="tx1"/>
                </a:solidFill>
                <a:effectLst/>
                <a:latin typeface="+mn-lt"/>
                <a:ea typeface="+mn-ea"/>
                <a:cs typeface="+mn-cs"/>
              </a:rPr>
              <a:t>, j</a:t>
            </a:r>
            <a:r>
              <a:rPr lang="zh-CN" altLang="en-US" sz="1200" b="0" i="0" u="none" strike="noStrike" kern="1200" dirty="0">
                <a:solidFill>
                  <a:schemeClr val="tx1"/>
                </a:solidFill>
                <a:effectLst/>
                <a:latin typeface="+mn-lt"/>
                <a:ea typeface="+mn-ea"/>
                <a:cs typeface="+mn-cs"/>
              </a:rPr>
              <a:t>介于</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至</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p-1)</a:t>
            </a:r>
            <a:r>
              <a:rPr lang="zh-CN" altLang="en-US" sz="1200" b="0" i="0" u="none" strike="noStrike" kern="1200" dirty="0">
                <a:solidFill>
                  <a:schemeClr val="tx1"/>
                </a:solidFill>
                <a:effectLst/>
                <a:latin typeface="+mn-lt"/>
                <a:ea typeface="+mn-ea"/>
                <a:cs typeface="+mn-cs"/>
              </a:rPr>
              <a:t>之间，则</a:t>
            </a:r>
            <a:r>
              <a:rPr lang="en"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为</a:t>
            </a:r>
            <a:r>
              <a:rPr lang="en"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的原根</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86</a:t>
            </a:fld>
            <a:endParaRPr lang="zh-CN" altLang="en-US"/>
          </a:p>
        </p:txBody>
      </p:sp>
    </p:spTree>
    <p:extLst>
      <p:ext uri="{BB962C8B-B14F-4D97-AF65-F5344CB8AC3E}">
        <p14:creationId xmlns:p14="http://schemas.microsoft.com/office/powerpoint/2010/main" val="36217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另外，大部分的</a:t>
            </a:r>
            <a:r>
              <a:rPr kumimoji="1" lang="en-US" altLang="zh-CN" dirty="0"/>
              <a:t>PLT</a:t>
            </a:r>
            <a:r>
              <a:rPr kumimoji="1" lang="zh-CN" altLang="en-US" dirty="0"/>
              <a:t>项都不会因为传进来的参数的原因</a:t>
            </a:r>
            <a:r>
              <a:rPr kumimoji="1" lang="en-US" altLang="zh-CN" dirty="0"/>
              <a:t>crash</a:t>
            </a:r>
            <a:r>
              <a:rPr kumimoji="1" lang="zh-CN" altLang="en-US" dirty="0"/>
              <a:t>，因为它们很多都是系统调用，都会对参数进行检查，如果有错误会返回</a:t>
            </a:r>
            <a:r>
              <a:rPr kumimoji="1" lang="en-US" altLang="zh-CN" dirty="0"/>
              <a:t>EFAULT</a:t>
            </a:r>
            <a:r>
              <a:rPr kumimoji="1" lang="zh-CN" altLang="en-US" dirty="0"/>
              <a:t>而已，并不会造成进程</a:t>
            </a:r>
            <a:r>
              <a:rPr kumimoji="1" lang="en-US" altLang="zh-CN" dirty="0"/>
              <a:t>crash</a:t>
            </a:r>
            <a:r>
              <a:rPr kumimoji="1" lang="zh-CN" altLang="en-US" dirty="0"/>
              <a:t>。所以攻击者可以通过下面这个方法找到</a:t>
            </a:r>
            <a:r>
              <a:rPr kumimoji="1" lang="en-US" altLang="zh-CN" dirty="0"/>
              <a:t>PLT</a:t>
            </a:r>
            <a:r>
              <a:rPr kumimoji="1" lang="zh-CN" altLang="en-US" dirty="0"/>
              <a:t>：如果攻击者发现好多条连续的</a:t>
            </a:r>
            <a:r>
              <a:rPr kumimoji="1" lang="en-US" altLang="zh-CN" dirty="0"/>
              <a:t>16</a:t>
            </a:r>
            <a:r>
              <a:rPr kumimoji="1" lang="zh-CN" altLang="en-US" dirty="0"/>
              <a:t>个字节对齐的地址都不会造成进程</a:t>
            </a:r>
            <a:r>
              <a:rPr kumimoji="1" lang="en-US" altLang="zh-CN" dirty="0"/>
              <a:t>crash</a:t>
            </a:r>
            <a:r>
              <a:rPr kumimoji="1" lang="zh-CN" altLang="en-US" dirty="0"/>
              <a:t>，而且这些地址加</a:t>
            </a:r>
            <a:r>
              <a:rPr kumimoji="1" lang="en-US" altLang="zh-CN" dirty="0"/>
              <a:t>6</a:t>
            </a:r>
            <a:r>
              <a:rPr kumimoji="1" lang="zh-CN" altLang="en-US" dirty="0"/>
              <a:t>得到的地址也不会造成进程</a:t>
            </a:r>
            <a:r>
              <a:rPr kumimoji="1" lang="en-US" altLang="zh-CN" dirty="0"/>
              <a:t>crash</a:t>
            </a:r>
            <a:r>
              <a:rPr kumimoji="1" lang="zh-CN" altLang="en-US" dirty="0"/>
              <a:t>，那么很有可能这就是某个</a:t>
            </a:r>
            <a:r>
              <a:rPr kumimoji="1" lang="en-US" altLang="zh-CN" dirty="0"/>
              <a:t>PLT</a:t>
            </a:r>
            <a:r>
              <a:rPr kumimoji="1" lang="zh-CN" altLang="en-US" dirty="0"/>
              <a:t>对应的项了。</a:t>
            </a:r>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3239584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87</a:t>
            </a:fld>
            <a:endParaRPr lang="zh-CN" altLang="en-US"/>
          </a:p>
        </p:txBody>
      </p:sp>
    </p:spTree>
    <p:extLst>
      <p:ext uri="{BB962C8B-B14F-4D97-AF65-F5344CB8AC3E}">
        <p14:creationId xmlns:p14="http://schemas.microsoft.com/office/powerpoint/2010/main" val="260539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600" b="1" dirty="0"/>
              <a:t>Alternative: avoid CAs by using public keys as names (protocols: SPKI/SDSI)</a:t>
            </a:r>
            <a:endParaRPr kumimoji="1" lang="zh-CN" altLang="en-US" sz="1600" b="1" dirty="0"/>
          </a:p>
          <a:p>
            <a:pPr lvl="1"/>
            <a:r>
              <a:rPr kumimoji="1" lang="en-US" altLang="zh-CN" sz="1400" dirty="0"/>
              <a:t>Works well for names that users do not have to remember/enter</a:t>
            </a:r>
            <a:endParaRPr kumimoji="1" lang="zh-CN" altLang="en-US" sz="1400" dirty="0"/>
          </a:p>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92</a:t>
            </a:fld>
            <a:endParaRPr lang="zh-CN" altLang="en-US"/>
          </a:p>
        </p:txBody>
      </p:sp>
    </p:spTree>
    <p:extLst>
      <p:ext uri="{BB962C8B-B14F-4D97-AF65-F5344CB8AC3E}">
        <p14:creationId xmlns:p14="http://schemas.microsoft.com/office/powerpoint/2010/main" val="3616648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pre-master-key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random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number</a:t>
            </a:r>
            <a:endParaRPr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PRF:</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pseudo random function</a:t>
            </a:r>
          </a:p>
          <a:p>
            <a:endParaRPr kumimoji="1"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Master key is a 48-byte sequence</a:t>
            </a:r>
          </a:p>
          <a:p>
            <a:endParaRPr kumimoji="1" lang="en-US" altLang="zh-CN" sz="1200" b="0" i="0" kern="1200" dirty="0">
              <a:solidFill>
                <a:schemeClr val="tx1"/>
              </a:solidFill>
              <a:effectLst/>
              <a:latin typeface="+mn-lt"/>
              <a:ea typeface="+mn-ea"/>
              <a:cs typeface="+mn-cs"/>
            </a:endParaRPr>
          </a:p>
          <a:p>
            <a:r>
              <a:rPr kumimoji="1" lang="en-US" altLang="zh-CN" dirty="0"/>
              <a:t>https://crypto.stackexchange.com/questions/1139/what-is-the-purpose-of-four-different-secrets-shared-by-client-and-server-in-ssl</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93</a:t>
            </a:fld>
            <a:endParaRPr lang="zh-CN" altLang="en-US"/>
          </a:p>
        </p:txBody>
      </p:sp>
    </p:spTree>
    <p:extLst>
      <p:ext uri="{BB962C8B-B14F-4D97-AF65-F5344CB8AC3E}">
        <p14:creationId xmlns:p14="http://schemas.microsoft.com/office/powerpoint/2010/main" val="315089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 </a:t>
            </a:r>
            <a:r>
              <a:rPr kumimoji="1" lang="zh-CN" altLang="en-US" dirty="0"/>
              <a:t>同时调用好几次</a:t>
            </a:r>
            <a:r>
              <a:rPr kumimoji="1" lang="en-US" altLang="zh-CN" dirty="0"/>
              <a:t>write</a:t>
            </a:r>
            <a:r>
              <a:rPr kumimoji="1" lang="zh-CN" altLang="en-US" dirty="0"/>
              <a:t>，把它们串起来，然后传入不同的文件描述符数；</a:t>
            </a:r>
            <a:r>
              <a:rPr kumimoji="1" lang="en-US" altLang="zh-CN" dirty="0"/>
              <a:t>2. </a:t>
            </a:r>
            <a:r>
              <a:rPr kumimoji="1" lang="zh-CN" altLang="en-US" dirty="0"/>
              <a:t>同时打开多个连接，然后使用一个相对较大的文件描述符数字，增加匹配的可能性。</a:t>
            </a:r>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46788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Or</a:t>
            </a:r>
            <a:r>
              <a:rPr kumimoji="1" lang="zh-CN" altLang="en-US" dirty="0"/>
              <a:t> </a:t>
            </a:r>
            <a:r>
              <a:rPr kumimoji="1" lang="en-US" altLang="zh-CN" dirty="0"/>
              <a:t>he</a:t>
            </a:r>
            <a:r>
              <a:rPr kumimoji="1" lang="zh-CN" altLang="en-US" dirty="0"/>
              <a:t> </a:t>
            </a:r>
            <a:r>
              <a:rPr kumimoji="1" lang="en-US" altLang="zh-CN" dirty="0"/>
              <a:t>can</a:t>
            </a:r>
            <a:r>
              <a:rPr kumimoji="1" lang="zh-CN" altLang="en-US" dirty="0"/>
              <a:t> </a:t>
            </a:r>
            <a:r>
              <a:rPr kumimoji="1" lang="en-US" altLang="zh-CN" dirty="0"/>
              <a:t>install</a:t>
            </a:r>
            <a:r>
              <a:rPr kumimoji="1" lang="zh-CN" altLang="en-US" dirty="0"/>
              <a:t> </a:t>
            </a:r>
            <a:r>
              <a:rPr kumimoji="1" lang="en-US" altLang="zh-CN" dirty="0"/>
              <a:t>a</a:t>
            </a:r>
            <a:r>
              <a:rPr kumimoji="1" lang="zh-CN" altLang="en-US" dirty="0"/>
              <a:t> </a:t>
            </a:r>
            <a:r>
              <a:rPr kumimoji="1" lang="en-US" altLang="zh-CN" dirty="0"/>
              <a:t>malware</a:t>
            </a:r>
            <a:r>
              <a:rPr kumimoji="1" lang="zh-CN" altLang="en-US" dirty="0"/>
              <a:t> </a:t>
            </a:r>
            <a:r>
              <a:rPr kumimoji="1" lang="en-US" altLang="zh-CN" dirty="0"/>
              <a:t>to</a:t>
            </a:r>
            <a:r>
              <a:rPr kumimoji="1" lang="zh-CN" altLang="en-US" dirty="0"/>
              <a:t> </a:t>
            </a:r>
            <a:r>
              <a:rPr kumimoji="1" lang="en-US" altLang="zh-CN" dirty="0"/>
              <a:t>lure</a:t>
            </a:r>
            <a:r>
              <a:rPr kumimoji="1" lang="zh-CN" altLang="en-US" dirty="0"/>
              <a:t> </a:t>
            </a:r>
            <a:r>
              <a:rPr kumimoji="1" lang="en-US" altLang="zh-CN" dirty="0"/>
              <a:t>the</a:t>
            </a:r>
            <a:r>
              <a:rPr kumimoji="1" lang="zh-CN" altLang="en-US" dirty="0"/>
              <a:t> </a:t>
            </a:r>
            <a:r>
              <a:rPr kumimoji="1" lang="en-US" altLang="zh-CN" dirty="0"/>
              <a:t>user</a:t>
            </a:r>
            <a:r>
              <a:rPr kumimoji="1" lang="zh-CN" altLang="en-US" dirty="0"/>
              <a:t> </a:t>
            </a:r>
            <a:r>
              <a:rPr kumimoji="1" lang="en-US" altLang="zh-CN" dirty="0"/>
              <a:t>to</a:t>
            </a:r>
            <a:r>
              <a:rPr kumimoji="1" lang="zh-CN" altLang="en-US" dirty="0"/>
              <a:t> </a:t>
            </a:r>
            <a:r>
              <a:rPr kumimoji="1" lang="en-US" altLang="zh-CN" dirty="0"/>
              <a:t>enter</a:t>
            </a:r>
            <a:r>
              <a:rPr kumimoji="1" lang="zh-CN" altLang="en-US" dirty="0"/>
              <a:t> </a:t>
            </a:r>
            <a:r>
              <a:rPr kumimoji="1" lang="en-US" altLang="zh-CN" dirty="0"/>
              <a:t>password.</a:t>
            </a:r>
            <a:r>
              <a:rPr kumimoji="1" lang="zh-CN" altLang="en-US" dirty="0"/>
              <a:t> </a:t>
            </a:r>
            <a:r>
              <a:rPr kumimoji="1" lang="en-US" altLang="zh-CN" dirty="0"/>
              <a:t>A</a:t>
            </a:r>
            <a:r>
              <a:rPr kumimoji="1" lang="zh-CN" altLang="en-US" dirty="0"/>
              <a:t> </a:t>
            </a:r>
            <a:r>
              <a:rPr kumimoji="1" lang="en-US" altLang="zh-CN" dirty="0" err="1"/>
              <a:t>typicall</a:t>
            </a:r>
            <a:r>
              <a:rPr kumimoji="1" lang="zh-CN" altLang="en-US" dirty="0"/>
              <a:t> </a:t>
            </a:r>
            <a:r>
              <a:rPr kumimoji="1" lang="en-US" altLang="zh-CN" dirty="0"/>
              <a:t>malware</a:t>
            </a:r>
            <a:r>
              <a:rPr kumimoji="1" lang="zh-CN" altLang="en-US" dirty="0"/>
              <a:t> </a:t>
            </a:r>
            <a:r>
              <a:rPr kumimoji="1" lang="en-US" altLang="zh-CN" dirty="0"/>
              <a:t>will</a:t>
            </a:r>
            <a:r>
              <a:rPr kumimoji="1" lang="zh-CN" altLang="en-US" dirty="0"/>
              <a:t> </a:t>
            </a:r>
            <a:r>
              <a:rPr kumimoji="1" lang="en-US" altLang="zh-CN" dirty="0"/>
              <a:t>run</a:t>
            </a:r>
            <a:r>
              <a:rPr kumimoji="1" lang="zh-CN" altLang="en-US" dirty="0"/>
              <a:t> </a:t>
            </a:r>
            <a:r>
              <a:rPr kumimoji="1" lang="en-US" altLang="zh-CN" dirty="0"/>
              <a:t>in</a:t>
            </a:r>
            <a:r>
              <a:rPr kumimoji="1" lang="zh-CN" altLang="en-US" dirty="0"/>
              <a:t> </a:t>
            </a:r>
            <a:r>
              <a:rPr kumimoji="1" lang="en-US" altLang="zh-CN" dirty="0"/>
              <a:t>background...</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216157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Or,</a:t>
            </a:r>
            <a:r>
              <a:rPr kumimoji="1" lang="zh-CN" altLang="en-US" dirty="0"/>
              <a:t> </a:t>
            </a:r>
            <a:r>
              <a:rPr kumimoji="1" lang="en-US" altLang="zh-CN" dirty="0"/>
              <a:t>he</a:t>
            </a:r>
            <a:r>
              <a:rPr kumimoji="1" lang="zh-CN" altLang="en-US" dirty="0"/>
              <a:t> </a:t>
            </a:r>
            <a:r>
              <a:rPr kumimoji="1" lang="en-US" altLang="zh-CN" dirty="0"/>
              <a:t>can</a:t>
            </a:r>
            <a:r>
              <a:rPr kumimoji="1" lang="zh-CN" altLang="en-US" dirty="0"/>
              <a:t> </a:t>
            </a:r>
            <a:r>
              <a:rPr kumimoji="1" lang="en-US" altLang="zh-CN" dirty="0"/>
              <a:t>just</a:t>
            </a:r>
            <a:r>
              <a:rPr kumimoji="1" lang="zh-CN" altLang="en-US" dirty="0"/>
              <a:t> </a:t>
            </a:r>
            <a:r>
              <a:rPr kumimoji="1" lang="en-US" altLang="zh-CN" dirty="0"/>
              <a:t>use</a:t>
            </a:r>
            <a:r>
              <a:rPr kumimoji="1" lang="zh-CN" altLang="en-US" dirty="0"/>
              <a:t> </a:t>
            </a:r>
            <a:r>
              <a:rPr kumimoji="1" lang="en-US" altLang="zh-CN" dirty="0"/>
              <a:t>rootkit</a:t>
            </a:r>
            <a:r>
              <a:rPr kumimoji="1" lang="zh-CN" altLang="en-US" dirty="0"/>
              <a:t> </a:t>
            </a:r>
            <a:r>
              <a:rPr kumimoji="1" lang="en-US" altLang="zh-CN" dirty="0"/>
              <a:t>and</a:t>
            </a:r>
            <a:r>
              <a:rPr kumimoji="1" lang="zh-CN" altLang="en-US" dirty="0"/>
              <a:t> </a:t>
            </a:r>
            <a:r>
              <a:rPr kumimoji="1" lang="en-US" altLang="zh-CN" dirty="0"/>
              <a:t>scan</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any</a:t>
            </a:r>
            <a:r>
              <a:rPr kumimoji="1" lang="zh-CN" altLang="en-US" dirty="0"/>
              <a:t> </a:t>
            </a:r>
            <a:r>
              <a:rPr kumimoji="1" lang="en-US" altLang="zh-CN" dirty="0"/>
              <a:t>plaintext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3392895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simple</a:t>
            </a:r>
            <a:r>
              <a:rPr kumimoji="1" lang="zh-CN" altLang="en-US" dirty="0"/>
              <a:t> </a:t>
            </a:r>
            <a:r>
              <a:rPr kumimoji="1" lang="en-US" altLang="zh-CN" dirty="0"/>
              <a:t>but</a:t>
            </a:r>
            <a:r>
              <a:rPr kumimoji="1" lang="zh-CN" altLang="en-US" dirty="0"/>
              <a:t> </a:t>
            </a:r>
            <a:r>
              <a:rPr kumimoji="1" lang="en-US" altLang="zh-CN" dirty="0"/>
              <a:t>effective</a:t>
            </a:r>
            <a:r>
              <a:rPr kumimoji="1" lang="zh-CN" altLang="en-US" dirty="0"/>
              <a:t> </a:t>
            </a:r>
            <a:r>
              <a:rPr kumimoji="1" lang="en-US" altLang="zh-CN" dirty="0"/>
              <a:t>since</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does</a:t>
            </a:r>
            <a:r>
              <a:rPr kumimoji="1" lang="zh-CN" altLang="en-US" dirty="0"/>
              <a:t> </a:t>
            </a:r>
            <a:r>
              <a:rPr kumimoji="1" lang="en-US" altLang="zh-CN" dirty="0"/>
              <a:t>contain</a:t>
            </a:r>
            <a:r>
              <a:rPr kumimoji="1" lang="zh-CN" altLang="en-US" dirty="0"/>
              <a:t> </a:t>
            </a:r>
            <a:r>
              <a:rPr kumimoji="1" lang="en-US" altLang="zh-CN" dirty="0"/>
              <a:t>many</a:t>
            </a:r>
            <a:r>
              <a:rPr kumimoji="1" lang="zh-CN" altLang="en-US" dirty="0"/>
              <a:t> </a:t>
            </a:r>
            <a:r>
              <a:rPr kumimoji="1" lang="en-US" altLang="zh-CN" dirty="0"/>
              <a:t>secrets.</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table</a:t>
            </a:r>
            <a:r>
              <a:rPr kumimoji="1" lang="zh-CN" altLang="en-US" dirty="0"/>
              <a:t> </a:t>
            </a:r>
            <a:r>
              <a:rPr kumimoji="1" lang="en-US" altLang="zh-CN" dirty="0"/>
              <a:t>from</a:t>
            </a:r>
            <a:r>
              <a:rPr kumimoji="1" lang="zh-CN" altLang="en-US" dirty="0"/>
              <a:t> </a:t>
            </a:r>
            <a:r>
              <a:rPr kumimoji="1" lang="en-US" altLang="zh-CN" dirty="0" err="1"/>
              <a:t>cleanOS</a:t>
            </a:r>
            <a:r>
              <a:rPr kumimoji="1" lang="en-US" altLang="zh-CN" dirty="0"/>
              <a:t>,</a:t>
            </a:r>
            <a:r>
              <a:rPr kumimoji="1" lang="zh-CN" altLang="en-US" dirty="0"/>
              <a:t> </a:t>
            </a:r>
            <a:r>
              <a:rPr kumimoji="1" lang="en-US" altLang="zh-CN" dirty="0"/>
              <a:t>OSDI'12</a:t>
            </a:r>
            <a:r>
              <a:rPr kumimoji="1" lang="zh-CN" altLang="en-US" dirty="0"/>
              <a:t> </a:t>
            </a:r>
            <a:r>
              <a:rPr kumimoji="1" lang="en-US" altLang="zh-CN" dirty="0"/>
              <a:t>paper.</a:t>
            </a:r>
          </a:p>
          <a:p>
            <a:r>
              <a:rPr kumimoji="1" lang="en-US" altLang="zh-CN" dirty="0"/>
              <a:t>It</a:t>
            </a:r>
            <a:r>
              <a:rPr kumimoji="1" lang="zh-CN" altLang="en-US" dirty="0"/>
              <a:t> </a:t>
            </a:r>
            <a:r>
              <a:rPr kumimoji="1" lang="en-US" altLang="zh-CN" dirty="0"/>
              <a:t>shows</a:t>
            </a:r>
            <a:r>
              <a:rPr kumimoji="1" lang="zh-CN" altLang="en-US" dirty="0"/>
              <a:t> </a:t>
            </a:r>
            <a:r>
              <a:rPr kumimoji="1" lang="en-US" altLang="zh-CN" dirty="0"/>
              <a:t>that</a:t>
            </a:r>
            <a:r>
              <a:rPr kumimoji="1" lang="zh-CN" altLang="en-US" dirty="0"/>
              <a:t> </a:t>
            </a:r>
            <a:r>
              <a:rPr kumimoji="1" lang="en-US" altLang="zh-CN" dirty="0"/>
              <a:t>many</a:t>
            </a:r>
            <a:r>
              <a:rPr kumimoji="1" lang="zh-CN" altLang="en-US" dirty="0"/>
              <a:t> </a:t>
            </a:r>
            <a:r>
              <a:rPr kumimoji="1" lang="en-US" altLang="zh-CN" dirty="0"/>
              <a:t>popular</a:t>
            </a:r>
            <a:r>
              <a:rPr kumimoji="1" lang="zh-CN" altLang="en-US" dirty="0"/>
              <a:t> </a:t>
            </a:r>
            <a:r>
              <a:rPr kumimoji="1" lang="en-US" altLang="zh-CN" dirty="0"/>
              <a:t>applications</a:t>
            </a:r>
            <a:r>
              <a:rPr kumimoji="1" lang="zh-CN" altLang="en-US" dirty="0"/>
              <a:t> </a:t>
            </a:r>
            <a:r>
              <a:rPr kumimoji="1" lang="en-US" altLang="zh-CN" dirty="0"/>
              <a:t>will</a:t>
            </a:r>
            <a:r>
              <a:rPr kumimoji="1" lang="zh-CN" altLang="en-US" dirty="0"/>
              <a:t> </a:t>
            </a:r>
            <a:r>
              <a:rPr kumimoji="1" lang="en-US" altLang="zh-CN" dirty="0"/>
              <a:t>leave</a:t>
            </a:r>
            <a:r>
              <a:rPr kumimoji="1" lang="zh-CN" altLang="en-US" dirty="0"/>
              <a:t> </a:t>
            </a:r>
            <a:r>
              <a:rPr kumimoji="1" lang="en-US" altLang="zh-CN" dirty="0"/>
              <a:t>residue</a:t>
            </a:r>
            <a:r>
              <a:rPr kumimoji="1" lang="zh-CN" altLang="en-US" dirty="0"/>
              <a:t> </a:t>
            </a:r>
            <a:r>
              <a:rPr kumimoji="1" lang="en-US" altLang="zh-CN" dirty="0"/>
              <a:t>of</a:t>
            </a:r>
            <a:r>
              <a:rPr kumimoji="1" lang="zh-CN" altLang="en-US" dirty="0"/>
              <a:t> </a:t>
            </a:r>
            <a:r>
              <a:rPr kumimoji="1" lang="en-US" altLang="zh-CN" dirty="0"/>
              <a:t>critical</a:t>
            </a:r>
            <a:r>
              <a:rPr kumimoji="1" lang="zh-CN" altLang="en-US" dirty="0"/>
              <a:t> </a:t>
            </a:r>
            <a:r>
              <a:rPr kumimoji="1" lang="en-US" altLang="zh-CN" dirty="0"/>
              <a:t>data</a:t>
            </a:r>
            <a:r>
              <a:rPr kumimoji="1" lang="zh-CN" altLang="en-US" dirty="0"/>
              <a:t> </a:t>
            </a:r>
            <a:r>
              <a:rPr kumimoji="1" lang="en-US" altLang="zh-CN" dirty="0"/>
              <a:t>in</a:t>
            </a:r>
            <a:r>
              <a:rPr kumimoji="1" lang="zh-CN" altLang="en-US" dirty="0"/>
              <a:t> </a:t>
            </a:r>
            <a:r>
              <a:rPr kumimoji="1" lang="en-US" altLang="zh-CN" dirty="0"/>
              <a:t>memory</a:t>
            </a:r>
            <a:r>
              <a:rPr kumimoji="1" lang="zh-CN" altLang="en-US" dirty="0"/>
              <a:t> </a:t>
            </a:r>
            <a:r>
              <a:rPr kumimoji="1" lang="en-US" altLang="zh-CN" dirty="0"/>
              <a:t>for</a:t>
            </a:r>
            <a:r>
              <a:rPr kumimoji="1" lang="zh-CN" altLang="en-US" dirty="0"/>
              <a:t> </a:t>
            </a:r>
            <a:r>
              <a:rPr kumimoji="1" lang="en-US" altLang="zh-CN" dirty="0"/>
              <a:t>a</a:t>
            </a:r>
            <a:r>
              <a:rPr kumimoji="1" lang="zh-CN" altLang="en-US" dirty="0"/>
              <a:t> </a:t>
            </a:r>
            <a:r>
              <a:rPr kumimoji="1" lang="en-US" altLang="zh-CN" dirty="0"/>
              <a:t>long</a:t>
            </a:r>
            <a:r>
              <a:rPr kumimoji="1" lang="zh-CN" altLang="en-US" dirty="0"/>
              <a:t> </a:t>
            </a:r>
            <a:r>
              <a:rPr kumimoji="1" lang="en-US" altLang="zh-CN" dirty="0"/>
              <a:t>time.</a:t>
            </a:r>
            <a:r>
              <a:rPr kumimoji="1" lang="zh-CN" altLang="en-US" dirty="0"/>
              <a:t> </a:t>
            </a:r>
            <a:r>
              <a:rPr kumimoji="1" lang="en-US" altLang="zh-CN" dirty="0"/>
              <a:t>For</a:t>
            </a:r>
            <a:r>
              <a:rPr kumimoji="1" lang="zh-CN" altLang="en-US" dirty="0"/>
              <a:t> </a:t>
            </a:r>
            <a:r>
              <a:rPr kumimoji="1" lang="en-US" altLang="zh-CN" dirty="0"/>
              <a:t>example,</a:t>
            </a:r>
          </a:p>
          <a:p>
            <a:r>
              <a:rPr kumimoji="1" lang="en-US" altLang="zh-CN" dirty="0"/>
              <a:t>the</a:t>
            </a:r>
            <a:r>
              <a:rPr kumimoji="1" lang="zh-CN" altLang="en-US" dirty="0"/>
              <a:t> </a:t>
            </a:r>
            <a:r>
              <a:rPr kumimoji="1" lang="en-US" altLang="zh-CN" dirty="0"/>
              <a:t>android's</a:t>
            </a:r>
            <a:r>
              <a:rPr kumimoji="1" lang="zh-CN" altLang="en-US" dirty="0"/>
              <a:t> </a:t>
            </a:r>
            <a:r>
              <a:rPr kumimoji="1" lang="en-US" altLang="zh-CN" dirty="0"/>
              <a:t>default</a:t>
            </a:r>
            <a:r>
              <a:rPr kumimoji="1" lang="zh-CN" altLang="en-US" dirty="0"/>
              <a:t> </a:t>
            </a:r>
            <a:r>
              <a:rPr kumimoji="1" lang="en-US" altLang="zh-CN" dirty="0"/>
              <a:t>email</a:t>
            </a:r>
            <a:r>
              <a:rPr kumimoji="1" lang="zh-CN" altLang="en-US" dirty="0"/>
              <a:t> </a:t>
            </a:r>
            <a:r>
              <a:rPr kumimoji="1" lang="en-US" altLang="zh-CN" dirty="0"/>
              <a:t>app,</a:t>
            </a:r>
            <a:r>
              <a:rPr kumimoji="1" lang="zh-CN" altLang="en-US" dirty="0"/>
              <a:t> </a:t>
            </a:r>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2204807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attacker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might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also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steal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from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iOS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system,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once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enter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last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character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will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displayed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for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second.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attacker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access</a:t>
            </a:r>
            <a:r>
              <a:rPr lang="zh-CN" altLang="en-US"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framebuffer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capture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screen,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can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your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password</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4102913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Cold</a:t>
            </a:r>
            <a:r>
              <a:rPr kumimoji="1" lang="zh-CN" altLang="en-US" dirty="0"/>
              <a:t> </a:t>
            </a:r>
            <a:r>
              <a:rPr kumimoji="1" lang="en-US" altLang="zh-CN" dirty="0"/>
              <a:t>boot</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also</a:t>
            </a:r>
            <a:r>
              <a:rPr kumimoji="1" lang="zh-CN" altLang="en-US" dirty="0"/>
              <a:t> </a:t>
            </a:r>
            <a:r>
              <a:rPr kumimoji="1" lang="en-US" altLang="zh-CN" dirty="0"/>
              <a:t>possible</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mobile</a:t>
            </a:r>
            <a:r>
              <a:rPr kumimoji="1" lang="zh-CN" altLang="en-US" dirty="0"/>
              <a:t> </a:t>
            </a:r>
            <a:r>
              <a:rPr kumimoji="1" lang="en-US" altLang="zh-CN" dirty="0"/>
              <a:t>device,</a:t>
            </a:r>
            <a:r>
              <a:rPr kumimoji="1" lang="zh-CN" altLang="en-US" dirty="0"/>
              <a:t> </a:t>
            </a:r>
            <a:r>
              <a:rPr kumimoji="1" lang="en-US" altLang="zh-CN" dirty="0"/>
              <a:t>which</a:t>
            </a:r>
            <a:r>
              <a:rPr kumimoji="1" lang="zh-CN" altLang="en-US" dirty="0"/>
              <a:t> </a:t>
            </a:r>
            <a:r>
              <a:rPr kumimoji="1" lang="en-US" altLang="zh-CN" dirty="0"/>
              <a:t>just</a:t>
            </a:r>
            <a:r>
              <a:rPr kumimoji="1" lang="zh-CN" altLang="en-US" dirty="0"/>
              <a:t> </a:t>
            </a:r>
            <a:r>
              <a:rPr kumimoji="1" lang="en-US" altLang="zh-CN" dirty="0"/>
              <a:t>scan</a:t>
            </a:r>
            <a:r>
              <a:rPr kumimoji="1" lang="zh-CN" altLang="en-US" dirty="0"/>
              <a:t> </a:t>
            </a:r>
            <a:r>
              <a:rPr kumimoji="1" lang="en-US" altLang="zh-CN" dirty="0"/>
              <a:t>the</a:t>
            </a:r>
            <a:r>
              <a:rPr kumimoji="1" lang="zh-CN" altLang="en-US" dirty="0"/>
              <a:t> </a:t>
            </a:r>
            <a:r>
              <a:rPr kumimoji="1" lang="en-US" altLang="zh-CN" dirty="0"/>
              <a:t>memory</a:t>
            </a:r>
            <a:r>
              <a:rPr kumimoji="1" lang="zh-CN" altLang="en-US" dirty="0"/>
              <a:t> </a:t>
            </a:r>
            <a:r>
              <a:rPr kumimoji="1" lang="en-US" altLang="zh-CN" dirty="0"/>
              <a:t>to</a:t>
            </a:r>
            <a:r>
              <a:rPr kumimoji="1" lang="zh-CN" altLang="en-US" dirty="0"/>
              <a:t> </a:t>
            </a:r>
            <a:r>
              <a:rPr kumimoji="1" lang="en-US" altLang="zh-CN" dirty="0"/>
              <a:t>get</a:t>
            </a:r>
            <a:r>
              <a:rPr kumimoji="1" lang="zh-CN" altLang="en-US" dirty="0"/>
              <a:t> </a:t>
            </a:r>
            <a:r>
              <a:rPr kumimoji="1" lang="en-US" altLang="zh-CN" dirty="0"/>
              <a:t>an</a:t>
            </a:r>
            <a:r>
              <a:rPr kumimoji="1" lang="zh-CN" altLang="en-US" dirty="0"/>
              <a:t> </a:t>
            </a:r>
            <a:r>
              <a:rPr kumimoji="1" lang="en-US" altLang="zh-CN" dirty="0"/>
              <a:t>plaintext.</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561597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a:t>
            </a:r>
            <a:r>
              <a:rPr kumimoji="1" lang="zh-CN" altLang="en-US" dirty="0"/>
              <a:t> </a:t>
            </a:r>
            <a:r>
              <a:rPr kumimoji="1" lang="en-US" altLang="zh-CN" dirty="0"/>
              <a:t>even</a:t>
            </a:r>
            <a:r>
              <a:rPr kumimoji="1" lang="zh-CN" altLang="en-US" dirty="0"/>
              <a:t> </a:t>
            </a:r>
            <a:r>
              <a:rPr kumimoji="1" lang="en-US" altLang="zh-CN" dirty="0"/>
              <a:t>more</a:t>
            </a:r>
            <a:r>
              <a:rPr kumimoji="1" lang="zh-CN" altLang="en-US" dirty="0"/>
              <a:t> </a:t>
            </a:r>
            <a:r>
              <a:rPr kumimoji="1" lang="en-US" altLang="zh-CN" dirty="0"/>
              <a:t>sophistic</a:t>
            </a:r>
            <a:r>
              <a:rPr kumimoji="1" lang="zh-CN" altLang="en-US" dirty="0"/>
              <a:t> </a:t>
            </a:r>
            <a:r>
              <a:rPr kumimoji="1" lang="en-US" altLang="zh-CN" dirty="0"/>
              <a:t>attack</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the</a:t>
            </a:r>
            <a:r>
              <a:rPr kumimoji="1" lang="zh-CN" altLang="en-US" dirty="0"/>
              <a:t> </a:t>
            </a:r>
            <a:r>
              <a:rPr kumimoji="1" lang="en-US" altLang="zh-CN" dirty="0"/>
              <a:t>motion-detector</a:t>
            </a:r>
            <a:r>
              <a:rPr kumimoji="1" lang="zh-CN" altLang="en-US" dirty="0"/>
              <a:t> </a:t>
            </a:r>
            <a:r>
              <a:rPr kumimoji="1" lang="en-US" altLang="zh-CN" dirty="0"/>
              <a:t>to</a:t>
            </a:r>
            <a:r>
              <a:rPr kumimoji="1" lang="zh-CN" altLang="en-US" dirty="0"/>
              <a:t> </a:t>
            </a:r>
            <a:r>
              <a:rPr kumimoji="1" lang="en-US" altLang="zh-CN" dirty="0"/>
              <a:t>guess</a:t>
            </a:r>
            <a:r>
              <a:rPr kumimoji="1" lang="zh-CN" altLang="en-US" dirty="0"/>
              <a:t> </a:t>
            </a:r>
            <a:r>
              <a:rPr kumimoji="1" lang="en-US" altLang="zh-CN" dirty="0"/>
              <a:t>the</a:t>
            </a:r>
            <a:r>
              <a:rPr kumimoji="1" lang="zh-CN" altLang="en-US" dirty="0"/>
              <a:t> </a:t>
            </a:r>
            <a:r>
              <a:rPr kumimoji="1" lang="en-US" altLang="zh-CN" dirty="0"/>
              <a:t>user's</a:t>
            </a:r>
            <a:r>
              <a:rPr kumimoji="1" lang="zh-CN" altLang="en-US" dirty="0"/>
              <a:t> </a:t>
            </a:r>
            <a:r>
              <a:rPr kumimoji="1" lang="en-US" altLang="zh-CN" dirty="0"/>
              <a:t>PIN</a:t>
            </a:r>
            <a:r>
              <a:rPr kumimoji="1" lang="zh-CN" altLang="en-US" dirty="0"/>
              <a:t> </a:t>
            </a:r>
            <a:r>
              <a:rPr kumimoji="1" lang="en-US" altLang="zh-CN" dirty="0"/>
              <a:t>code,</a:t>
            </a:r>
            <a:r>
              <a:rPr kumimoji="1" lang="zh-CN" altLang="en-US" dirty="0"/>
              <a:t> </a:t>
            </a:r>
            <a:r>
              <a:rPr kumimoji="1" lang="en-US" altLang="zh-CN" dirty="0"/>
              <a:t>just</a:t>
            </a:r>
            <a:r>
              <a:rPr kumimoji="1" lang="zh-CN" altLang="en-US" dirty="0"/>
              <a:t> </a:t>
            </a:r>
            <a:r>
              <a:rPr kumimoji="1" lang="en-US" altLang="zh-CN" dirty="0"/>
              <a:t>by</a:t>
            </a:r>
            <a:r>
              <a:rPr kumimoji="1" lang="zh-CN" altLang="en-US" dirty="0"/>
              <a:t> </a:t>
            </a:r>
            <a:r>
              <a:rPr kumimoji="1" lang="en-US" altLang="zh-CN" dirty="0"/>
              <a:t>learning</a:t>
            </a:r>
            <a:r>
              <a:rPr kumimoji="1" lang="zh-CN" altLang="en-US" dirty="0"/>
              <a:t> </a:t>
            </a:r>
            <a:r>
              <a:rPr kumimoji="1" lang="en-US" altLang="zh-CN" dirty="0"/>
              <a:t>the</a:t>
            </a:r>
            <a:r>
              <a:rPr kumimoji="1" lang="zh-CN" altLang="en-US" dirty="0"/>
              <a:t> </a:t>
            </a:r>
            <a:r>
              <a:rPr kumimoji="1" lang="en-US" altLang="zh-CN" dirty="0"/>
              <a:t>relationship</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PIN</a:t>
            </a:r>
            <a:r>
              <a:rPr kumimoji="1" lang="zh-CN" altLang="en-US" dirty="0"/>
              <a:t> </a:t>
            </a:r>
            <a:r>
              <a:rPr kumimoji="1" lang="en-US" altLang="zh-CN" dirty="0"/>
              <a:t>and</a:t>
            </a:r>
            <a:r>
              <a:rPr kumimoji="1" lang="zh-CN" altLang="en-US" dirty="0"/>
              <a:t> </a:t>
            </a:r>
            <a:r>
              <a:rPr kumimoji="1" lang="en-US" altLang="zh-CN" dirty="0"/>
              <a:t>phone's</a:t>
            </a:r>
            <a:r>
              <a:rPr kumimoji="1" lang="zh-CN" altLang="en-US" dirty="0"/>
              <a:t> </a:t>
            </a:r>
            <a:r>
              <a:rPr kumimoji="1" lang="en-US" altLang="zh-CN" dirty="0"/>
              <a:t>inclination</a:t>
            </a:r>
            <a:r>
              <a:rPr kumimoji="1" lang="zh-CN" altLang="en-US" dirty="0"/>
              <a:t> </a:t>
            </a:r>
            <a:r>
              <a:rPr kumimoji="1" lang="en-US" altLang="zh-CN" dirty="0"/>
              <a:t>when</a:t>
            </a:r>
            <a:r>
              <a:rPr kumimoji="1" lang="zh-CN" altLang="en-US" dirty="0"/>
              <a:t> </a:t>
            </a:r>
            <a:r>
              <a:rPr kumimoji="1" lang="en-US" altLang="zh-CN" dirty="0"/>
              <a:t>pressing</a:t>
            </a:r>
            <a:r>
              <a:rPr kumimoji="1" lang="zh-CN" altLang="en-US" dirty="0"/>
              <a:t> </a:t>
            </a:r>
            <a:r>
              <a:rPr kumimoji="1" lang="en-US" altLang="zh-CN" dirty="0"/>
              <a:t>the</a:t>
            </a:r>
            <a:r>
              <a:rPr kumimoji="1" lang="zh-CN" altLang="en-US" dirty="0"/>
              <a:t> </a:t>
            </a:r>
            <a:r>
              <a:rPr kumimoji="1" lang="en-US" altLang="zh-CN" dirty="0"/>
              <a:t>screen.</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373049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Arial" panose="020B0604020202020204" pitchFamily="34" charset="0"/>
                <a:cs typeface="Arial" panose="020B0604020202020204" pitchFamily="34" charset="0"/>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Arial" panose="020B0604020202020204" pitchFamily="34" charset="0"/>
                <a:ea typeface="+mn-ea"/>
                <a:cs typeface="Arial" panose="020B0604020202020204" pitchFamily="34" charset="0"/>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latin typeface="Arial" panose="020B0604020202020204" pitchFamily="34" charset="0"/>
                <a:ea typeface="+mn-ea"/>
                <a:cs typeface="Arial" panose="020B0604020202020204" pitchFamily="34" charset="0"/>
              </a:defRPr>
            </a:lvl1pPr>
            <a:lvl2pPr marL="360000">
              <a:lnSpc>
                <a:spcPct val="120000"/>
              </a:lnSpc>
              <a:defRPr sz="1800" b="0" i="0">
                <a:latin typeface="Arial" panose="020B0604020202020204" pitchFamily="34" charset="0"/>
                <a:ea typeface="+mn-ea"/>
                <a:cs typeface="Arial" panose="020B0604020202020204" pitchFamily="34" charset="0"/>
              </a:defRPr>
            </a:lvl2pPr>
            <a:lvl3pPr marL="582613" indent="-225425">
              <a:lnSpc>
                <a:spcPct val="120000"/>
              </a:lnSpc>
              <a:tabLst/>
              <a:defRPr sz="1800" b="0" i="0">
                <a:latin typeface="Arial" panose="020B0604020202020204" pitchFamily="34" charset="0"/>
                <a:ea typeface="+mn-ea"/>
                <a:cs typeface="Arial" panose="020B0604020202020204" pitchFamily="34" charset="0"/>
              </a:defRPr>
            </a:lvl3pPr>
            <a:lvl4pPr>
              <a:lnSpc>
                <a:spcPct val="120000"/>
              </a:lnSpc>
              <a:defRPr sz="1800" b="0" i="0">
                <a:latin typeface="+mn-ea"/>
                <a:ea typeface="+mn-ea"/>
                <a:cs typeface="PingFang SC" panose="020B0400000000000000" pitchFamily="34" charset="-122"/>
              </a:defRPr>
            </a:lvl4pPr>
            <a:lvl5pPr>
              <a:lnSpc>
                <a:spcPct val="120000"/>
              </a:lnSpc>
              <a:defRPr sz="1800" b="0" i="0">
                <a:latin typeface="+mn-ea"/>
                <a:ea typeface="+mn-ea"/>
                <a:cs typeface="PingFang SC" panose="020B0400000000000000"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2024/12/31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33234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6A7A40B-EA42-4A59-BDB5-85EFA65BC5FC}" type="datetimeFigureOut">
              <a:rPr lang="zh-CN" altLang="en-US" smtClean="0"/>
              <a:t>2024/12/31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19314308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www.scs.stanford.edu/brop/bittau-brop.pdf" TargetMode="External"/><Relationship Id="rId2" Type="http://schemas.openxmlformats.org/officeDocument/2006/relationships/hyperlink" Target="http://www.scs.stanford.edu/brop/" TargetMode="External"/><Relationship Id="rId1" Type="http://schemas.openxmlformats.org/officeDocument/2006/relationships/slideLayout" Target="../slideLayouts/slideLayout2.xml"/><Relationship Id="rId4" Type="http://schemas.openxmlformats.org/officeDocument/2006/relationships/hyperlink" Target="http://drops.wooyun.org/tips/307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users.ece.cmu.edu/~dbrumley/courses/18487-f10/files/taint-analysis-overview.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31048" y="1492992"/>
            <a:ext cx="9112952" cy="1580532"/>
          </a:xfrm>
        </p:spPr>
        <p:txBody>
          <a:bodyPr>
            <a:noAutofit/>
          </a:bodyPr>
          <a:lstStyle/>
          <a:p>
            <a:pPr>
              <a:lnSpc>
                <a:spcPct val="110000"/>
              </a:lnSpc>
            </a:pPr>
            <a:r>
              <a:rPr kumimoji="1" lang="en-US" altLang="zh-CN" sz="3600" dirty="0"/>
              <a:t>Control</a:t>
            </a:r>
            <a:r>
              <a:rPr kumimoji="1" lang="zh-CN" altLang="en-US" sz="3600" dirty="0"/>
              <a:t> </a:t>
            </a:r>
            <a:r>
              <a:rPr kumimoji="1" lang="en-US" altLang="zh-CN" sz="3600" dirty="0"/>
              <a:t>Flow</a:t>
            </a:r>
            <a:r>
              <a:rPr kumimoji="1" lang="zh-CN" altLang="en-US" sz="3600" dirty="0"/>
              <a:t> </a:t>
            </a:r>
            <a:r>
              <a:rPr kumimoji="1" lang="en-US" altLang="zh-CN" sz="3600" dirty="0"/>
              <a:t>Integrity</a:t>
            </a:r>
            <a:br>
              <a:rPr kumimoji="1" lang="en-US" altLang="zh-CN" sz="3600" dirty="0"/>
            </a:br>
            <a:r>
              <a:rPr kumimoji="1" lang="en-US" altLang="zh-CN" sz="3600" dirty="0"/>
              <a:t>&amp;</a:t>
            </a:r>
            <a:r>
              <a:rPr kumimoji="1" lang="zh-CN" altLang="en-US" sz="3600" dirty="0"/>
              <a:t> </a:t>
            </a:r>
            <a:r>
              <a:rPr kumimoji="1" lang="en-US" altLang="zh-CN" sz="3600" dirty="0"/>
              <a:t>Secure</a:t>
            </a:r>
            <a:r>
              <a:rPr kumimoji="1" lang="zh-CN" altLang="en-US" sz="3600" dirty="0"/>
              <a:t> </a:t>
            </a:r>
            <a:r>
              <a:rPr kumimoji="1" lang="en-US" altLang="zh-CN" sz="3600" dirty="0"/>
              <a:t>Data</a:t>
            </a:r>
            <a:r>
              <a:rPr kumimoji="1" lang="zh-CN" altLang="en-US" sz="3600" dirty="0"/>
              <a:t> </a:t>
            </a:r>
            <a:r>
              <a:rPr kumimoji="1" lang="en-US" altLang="zh-CN" sz="3600" dirty="0"/>
              <a:t>Flow</a:t>
            </a:r>
            <a:endParaRPr kumimoji="1" lang="zh-CN" altLang="en-US" sz="3600" dirty="0">
              <a:latin typeface="+mn-lt"/>
            </a:endParaRP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SE3331-1 (2024 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B6099FE4-63D1-FF4F-9D92-DDDE3165CCF5}"/>
              </a:ext>
            </a:extLst>
          </p:cNvPr>
          <p:cNvSpPr txBox="1">
            <a:spLocks/>
          </p:cNvSpPr>
          <p:nvPr/>
        </p:nvSpPr>
        <p:spPr>
          <a:xfrm>
            <a:off x="-6647" y="5210411"/>
            <a:ext cx="8224524" cy="50405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lt"/>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lt"/>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lt"/>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50000"/>
              </a:lnSpc>
              <a:spcBef>
                <a:spcPts val="0"/>
              </a:spcBef>
            </a:pP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405551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87585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53994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862684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80221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41864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47978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1041130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1172961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335324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000">
                <a:solidFill>
                  <a:schemeClr val="bg2"/>
                </a:solidFill>
                <a:latin typeface="Tahoma" panose="020B0604030504040204" pitchFamily="34" charset="0"/>
              </a:defRPr>
            </a:lvl1pPr>
            <a:lvl2pPr marL="619100" indent="-238115">
              <a:defRPr sz="2000">
                <a:solidFill>
                  <a:schemeClr val="bg2"/>
                </a:solidFill>
                <a:latin typeface="Tahoma" panose="020B0604030504040204" pitchFamily="34" charset="0"/>
              </a:defRPr>
            </a:lvl2pPr>
            <a:lvl3pPr marL="952462" indent="-190492">
              <a:defRPr sz="2000">
                <a:solidFill>
                  <a:schemeClr val="bg2"/>
                </a:solidFill>
                <a:latin typeface="Tahoma" panose="020B0604030504040204" pitchFamily="34" charset="0"/>
              </a:defRPr>
            </a:lvl3pPr>
            <a:lvl4pPr marL="1333447" indent="-190492">
              <a:defRPr sz="2000">
                <a:solidFill>
                  <a:schemeClr val="bg2"/>
                </a:solidFill>
                <a:latin typeface="Tahoma" panose="020B0604030504040204" pitchFamily="34" charset="0"/>
              </a:defRPr>
            </a:lvl4pPr>
            <a:lvl5pPr marL="1714431" indent="-190492">
              <a:defRPr sz="2000">
                <a:solidFill>
                  <a:schemeClr val="bg2"/>
                </a:solidFill>
                <a:latin typeface="Tahoma" panose="020B0604030504040204" pitchFamily="34" charset="0"/>
              </a:defRPr>
            </a:lvl5pPr>
            <a:lvl6pPr marL="2095416"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6pPr>
            <a:lvl7pPr marL="2476401"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7pPr>
            <a:lvl8pPr marL="2857386"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8pPr>
            <a:lvl9pPr marL="3238370"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9pPr>
          </a:lstStyle>
          <a:p>
            <a:r>
              <a:rPr lang="en-US" altLang="zh-CN" sz="1000">
                <a:latin typeface="Arial" panose="020B0604020202020204" pitchFamily="34" charset="0"/>
              </a:rPr>
              <a:t>slide </a:t>
            </a:r>
            <a:fld id="{344C38D5-95FD-45F7-95DE-9C8D94EE2374}" type="slidenum">
              <a:rPr lang="en-US" altLang="zh-CN" sz="1000">
                <a:latin typeface="Arial" panose="020B0604020202020204" pitchFamily="34" charset="0"/>
              </a:rPr>
              <a:pPr/>
              <a:t>2</a:t>
            </a:fld>
            <a:endParaRPr lang="en-US" altLang="zh-CN" sz="1000">
              <a:latin typeface="Arial" panose="020B0604020202020204" pitchFamily="34" charset="0"/>
            </a:endParaRPr>
          </a:p>
        </p:txBody>
      </p:sp>
      <p:sp>
        <p:nvSpPr>
          <p:cNvPr id="28675" name="Rectangle 7"/>
          <p:cNvSpPr>
            <a:spLocks noGrp="1" noChangeArrowheads="1"/>
          </p:cNvSpPr>
          <p:nvPr>
            <p:ph type="title"/>
          </p:nvPr>
        </p:nvSpPr>
        <p:spPr/>
        <p:txBody>
          <a:bodyPr/>
          <a:lstStyle/>
          <a:p>
            <a:r>
              <a:rPr lang="en-US" altLang="zh-CN">
                <a:ea typeface="宋体" panose="02010600030101010101" pitchFamily="2" charset="-122"/>
              </a:rPr>
              <a:t>Possible Execution of Memory</a:t>
            </a:r>
          </a:p>
        </p:txBody>
      </p:sp>
      <p:pic>
        <p:nvPicPr>
          <p:cNvPr id="28676" name="Picture 5" descr="erlingss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17340"/>
            <a:ext cx="7396042" cy="3881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77" name="TextBox 4"/>
          <p:cNvSpPr txBox="1">
            <a:spLocks noChangeArrowheads="1"/>
          </p:cNvSpPr>
          <p:nvPr/>
        </p:nvSpPr>
        <p:spPr bwMode="auto">
          <a:xfrm>
            <a:off x="6725709" y="889000"/>
            <a:ext cx="1305357" cy="34887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667">
                <a:solidFill>
                  <a:schemeClr val="tx1"/>
                </a:solidFill>
                <a:ea typeface="宋体" panose="02010600030101010101" pitchFamily="2" charset="-122"/>
              </a:rPr>
              <a:t>[Erlingsson]</a:t>
            </a:r>
          </a:p>
        </p:txBody>
      </p:sp>
    </p:spTree>
    <p:extLst>
      <p:ext uri="{BB962C8B-B14F-4D97-AF65-F5344CB8AC3E}">
        <p14:creationId xmlns:p14="http://schemas.microsoft.com/office/powerpoint/2010/main" val="1273094073"/>
      </p:ext>
    </p:ext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85005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968597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296177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154671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85271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70030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568152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128885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 GOT &amp; PLT</a:t>
            </a:r>
            <a:endParaRPr kumimoji="1" lang="zh-CN" altLang="en-US" dirty="0"/>
          </a:p>
        </p:txBody>
      </p:sp>
      <p:sp>
        <p:nvSpPr>
          <p:cNvPr id="6" name="内容占位符 5"/>
          <p:cNvSpPr>
            <a:spLocks noGrp="1"/>
          </p:cNvSpPr>
          <p:nvPr>
            <p:ph idx="1"/>
          </p:nvPr>
        </p:nvSpPr>
        <p:spPr>
          <a:xfrm>
            <a:off x="457200" y="1333501"/>
            <a:ext cx="5050904" cy="3771636"/>
          </a:xfrm>
        </p:spPr>
        <p:txBody>
          <a:bodyPr>
            <a:noAutofit/>
          </a:bodyPr>
          <a:lstStyle/>
          <a:p>
            <a:r>
              <a:rPr kumimoji="1" lang="en-US" altLang="zh-CN" sz="2400" dirty="0"/>
              <a:t>Jump to the address that this entry of the GOT contains:</a:t>
            </a:r>
          </a:p>
          <a:p>
            <a:pPr lvl="1"/>
            <a:r>
              <a:rPr kumimoji="1" lang="en-US" altLang="zh-CN" sz="2400" dirty="0"/>
              <a:t>First time: call to dynamic linker and write the function address to GOT</a:t>
            </a:r>
          </a:p>
          <a:p>
            <a:pPr lvl="1"/>
            <a:r>
              <a:rPr kumimoji="1" lang="en-US" altLang="zh-CN" sz="2400" dirty="0"/>
              <a:t>Not first time: the GOT already contains the address that points to </a:t>
            </a:r>
            <a:r>
              <a:rPr kumimoji="1" lang="en-US" altLang="zh-CN" sz="2400" dirty="0" err="1"/>
              <a:t>printf</a:t>
            </a:r>
            <a:r>
              <a:rPr kumimoji="1" lang="en-US" altLang="zh-CN" sz="2400" dirty="0"/>
              <a:t>.</a:t>
            </a:r>
          </a:p>
          <a:p>
            <a:endParaRPr kumimoji="1" lang="en-US" altLang="zh-CN" sz="2400" dirty="0"/>
          </a:p>
          <a:p>
            <a:endParaRPr kumimoji="1" lang="zh-CN" altLang="en-US" sz="2400" dirty="0"/>
          </a:p>
        </p:txBody>
      </p:sp>
      <p:sp>
        <p:nvSpPr>
          <p:cNvPr id="7" name="Oval 4"/>
          <p:cNvSpPr/>
          <p:nvPr/>
        </p:nvSpPr>
        <p:spPr>
          <a:xfrm>
            <a:off x="5652120" y="1997348"/>
            <a:ext cx="1371600" cy="5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printf</a:t>
            </a:r>
            <a:r>
              <a:rPr lang="en-US" dirty="0"/>
              <a:t>() call</a:t>
            </a:r>
          </a:p>
        </p:txBody>
      </p:sp>
      <p:sp>
        <p:nvSpPr>
          <p:cNvPr id="8" name="Rounded Rectangle 6"/>
          <p:cNvSpPr/>
          <p:nvPr/>
        </p:nvSpPr>
        <p:spPr>
          <a:xfrm>
            <a:off x="7633320" y="1489348"/>
            <a:ext cx="914400" cy="317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PLT</a:t>
            </a:r>
          </a:p>
        </p:txBody>
      </p:sp>
      <p:sp>
        <p:nvSpPr>
          <p:cNvPr id="9" name="Rounded Rectangle 13"/>
          <p:cNvSpPr/>
          <p:nvPr/>
        </p:nvSpPr>
        <p:spPr>
          <a:xfrm>
            <a:off x="7557120" y="3584848"/>
            <a:ext cx="914400" cy="317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GOT</a:t>
            </a:r>
          </a:p>
        </p:txBody>
      </p:sp>
      <p:sp>
        <p:nvSpPr>
          <p:cNvPr id="10" name="Oval 14"/>
          <p:cNvSpPr/>
          <p:nvPr/>
        </p:nvSpPr>
        <p:spPr>
          <a:xfrm>
            <a:off x="5804520" y="3267348"/>
            <a:ext cx="1371600" cy="50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libc</a:t>
            </a:r>
            <a:endParaRPr lang="en-US" dirty="0"/>
          </a:p>
        </p:txBody>
      </p:sp>
      <p:sp>
        <p:nvSpPr>
          <p:cNvPr id="11" name="Rectangle 15"/>
          <p:cNvSpPr/>
          <p:nvPr/>
        </p:nvSpPr>
        <p:spPr>
          <a:xfrm>
            <a:off x="7328520" y="2251348"/>
            <a:ext cx="1371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Dynamic linker</a:t>
            </a:r>
          </a:p>
        </p:txBody>
      </p:sp>
      <p:cxnSp>
        <p:nvCxnSpPr>
          <p:cNvPr id="12" name="Curved Connector 17"/>
          <p:cNvCxnSpPr>
            <a:endCxn id="8" idx="1"/>
          </p:cNvCxnSpPr>
          <p:nvPr/>
        </p:nvCxnSpPr>
        <p:spPr>
          <a:xfrm flipV="1">
            <a:off x="6642720" y="1648098"/>
            <a:ext cx="990600" cy="34925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25"/>
          <p:cNvCxnSpPr>
            <a:stCxn id="9" idx="1"/>
            <a:endCxn id="10" idx="6"/>
          </p:cNvCxnSpPr>
          <p:nvPr/>
        </p:nvCxnSpPr>
        <p:spPr>
          <a:xfrm rot="10800000">
            <a:off x="7176120" y="3521348"/>
            <a:ext cx="381000" cy="22225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27"/>
          <p:cNvCxnSpPr>
            <a:stCxn id="10" idx="0"/>
            <a:endCxn id="7" idx="4"/>
          </p:cNvCxnSpPr>
          <p:nvPr/>
        </p:nvCxnSpPr>
        <p:spPr>
          <a:xfrm rot="16200000" flipV="1">
            <a:off x="6033120" y="2810148"/>
            <a:ext cx="762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29"/>
          <p:cNvCxnSpPr>
            <a:endCxn id="11" idx="0"/>
          </p:cNvCxnSpPr>
          <p:nvPr/>
        </p:nvCxnSpPr>
        <p:spPr>
          <a:xfrm rot="5400000">
            <a:off x="7830567" y="1990601"/>
            <a:ext cx="444500" cy="769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31"/>
          <p:cNvCxnSpPr>
            <a:endCxn id="9" idx="0"/>
          </p:cNvCxnSpPr>
          <p:nvPr/>
        </p:nvCxnSpPr>
        <p:spPr>
          <a:xfrm rot="5400000">
            <a:off x="7728570" y="3298966"/>
            <a:ext cx="5715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33"/>
          <p:cNvCxnSpPr>
            <a:stCxn id="8" idx="3"/>
            <a:endCxn id="9" idx="3"/>
          </p:cNvCxnSpPr>
          <p:nvPr/>
        </p:nvCxnSpPr>
        <p:spPr>
          <a:xfrm flipH="1">
            <a:off x="8471520" y="1648098"/>
            <a:ext cx="76200" cy="2095500"/>
          </a:xfrm>
          <a:prstGeom prst="bentConnector3">
            <a:avLst>
              <a:gd name="adj1" fmla="val -300000"/>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491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90500" y="800100"/>
            <a:ext cx="8750300" cy="4114800"/>
          </a:xfrm>
          <a:prstGeom prst="rect">
            <a:avLst/>
          </a:prstGeom>
        </p:spPr>
      </p:pic>
    </p:spTree>
    <p:extLst>
      <p:ext uri="{BB962C8B-B14F-4D97-AF65-F5344CB8AC3E}">
        <p14:creationId xmlns:p14="http://schemas.microsoft.com/office/powerpoint/2010/main" val="397146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Blind ROP</a:t>
            </a:r>
            <a:endParaRPr kumimoji="1" lang="zh-CN" altLang="en-US" dirty="0"/>
          </a:p>
        </p:txBody>
      </p:sp>
      <p:sp>
        <p:nvSpPr>
          <p:cNvPr id="3" name="文本占位符 2"/>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884169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925449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948539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4000" y="0"/>
            <a:ext cx="8626190" cy="5715000"/>
          </a:xfrm>
          <a:prstGeom prst="rect">
            <a:avLst/>
          </a:prstGeom>
        </p:spPr>
      </p:pic>
    </p:spTree>
    <p:extLst>
      <p:ext uri="{BB962C8B-B14F-4D97-AF65-F5344CB8AC3E}">
        <p14:creationId xmlns:p14="http://schemas.microsoft.com/office/powerpoint/2010/main" val="1521582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258664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11413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176999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Try It!</a:t>
            </a:r>
            <a:endParaRPr kumimoji="1" lang="zh-CN" altLang="en-US" dirty="0"/>
          </a:p>
        </p:txBody>
      </p:sp>
      <p:sp>
        <p:nvSpPr>
          <p:cNvPr id="3" name="内容占位符 2"/>
          <p:cNvSpPr>
            <a:spLocks noGrp="1"/>
          </p:cNvSpPr>
          <p:nvPr>
            <p:ph idx="1"/>
          </p:nvPr>
        </p:nvSpPr>
        <p:spPr/>
        <p:txBody>
          <a:bodyPr/>
          <a:lstStyle/>
          <a:p>
            <a:r>
              <a:rPr kumimoji="1" lang="en-US" altLang="zh-CN" dirty="0">
                <a:hlinkClick r:id="rId2"/>
              </a:rPr>
              <a:t>http://www.scs.stanford.edu/brop/</a:t>
            </a:r>
            <a:endParaRPr kumimoji="1" lang="en-US" altLang="zh-CN" dirty="0"/>
          </a:p>
          <a:p>
            <a:endParaRPr kumimoji="1" lang="en-US" altLang="zh-CN" dirty="0"/>
          </a:p>
          <a:p>
            <a:r>
              <a:rPr kumimoji="1" lang="en-US" altLang="zh-CN" dirty="0"/>
              <a:t>More information</a:t>
            </a:r>
          </a:p>
          <a:p>
            <a:pPr lvl="1"/>
            <a:r>
              <a:rPr kumimoji="1" lang="en-US" altLang="zh-CN" dirty="0"/>
              <a:t>S&amp;P'14 paper:</a:t>
            </a:r>
            <a:r>
              <a:rPr kumimoji="1" lang="zh-CN" altLang="en-US" dirty="0"/>
              <a:t> </a:t>
            </a:r>
            <a:r>
              <a:rPr kumimoji="1" lang="en-US" altLang="zh-CN" sz="2000" dirty="0">
                <a:hlinkClick r:id="rId3"/>
              </a:rPr>
              <a:t>http://www.scs.stanford.edu/brop/bittau-brop.pdf</a:t>
            </a:r>
            <a:r>
              <a:rPr kumimoji="1" lang="zh-CN" altLang="en-US" sz="2000" dirty="0"/>
              <a:t> </a:t>
            </a:r>
            <a:r>
              <a:rPr kumimoji="1" lang="zh-CN" altLang="en-US" dirty="0"/>
              <a:t> </a:t>
            </a:r>
            <a:endParaRPr kumimoji="1" lang="en-US" altLang="zh-CN" dirty="0"/>
          </a:p>
          <a:p>
            <a:pPr lvl="1"/>
            <a:r>
              <a:rPr kumimoji="1" lang="en-US" altLang="zh-CN" dirty="0"/>
              <a:t>Blog: </a:t>
            </a:r>
            <a:r>
              <a:rPr kumimoji="1" lang="en-US" altLang="zh-CN" dirty="0">
                <a:hlinkClick r:id="rId4"/>
              </a:rPr>
              <a:t>http://drops.wooyun.org/tips/3071</a:t>
            </a:r>
            <a:r>
              <a:rPr kumimoji="1" lang="zh-CN" altLang="en-US" dirty="0"/>
              <a:t> </a:t>
            </a:r>
          </a:p>
        </p:txBody>
      </p:sp>
    </p:spTree>
    <p:extLst>
      <p:ext uri="{BB962C8B-B14F-4D97-AF65-F5344CB8AC3E}">
        <p14:creationId xmlns:p14="http://schemas.microsoft.com/office/powerpoint/2010/main" val="1853586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Data</a:t>
            </a:r>
            <a:r>
              <a:rPr kumimoji="1" lang="zh-CN" altLang="en-US" dirty="0"/>
              <a:t> </a:t>
            </a:r>
            <a:r>
              <a:rPr kumimoji="1" lang="en-US" altLang="zh-CN" dirty="0"/>
              <a:t>Flow</a:t>
            </a:r>
            <a:r>
              <a:rPr kumimoji="1" lang="zh-CN" altLang="en-US" dirty="0"/>
              <a:t> </a:t>
            </a:r>
            <a:r>
              <a:rPr kumimoji="1" lang="en-US" altLang="zh-CN" dirty="0"/>
              <a:t>Protection</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768469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791165-0E4F-4043-A79E-278134D00ECF}"/>
              </a:ext>
            </a:extLst>
          </p:cNvPr>
          <p:cNvSpPr>
            <a:spLocks noGrp="1"/>
          </p:cNvSpPr>
          <p:nvPr>
            <p:ph type="title"/>
          </p:nvPr>
        </p:nvSpPr>
        <p:spPr/>
        <p:txBody>
          <a:bodyPr/>
          <a:lstStyle/>
          <a:p>
            <a:r>
              <a:rPr lang="en-US" altLang="zh-CN" dirty="0"/>
              <a:t>Two</a:t>
            </a:r>
            <a:r>
              <a:rPr lang="zh-CN" altLang="en-US" dirty="0"/>
              <a:t> </a:t>
            </a:r>
            <a:r>
              <a:rPr lang="en-US" altLang="zh-CN" dirty="0"/>
              <a:t>Usages</a:t>
            </a:r>
            <a:r>
              <a:rPr lang="zh-CN" altLang="en-US" dirty="0"/>
              <a:t> </a:t>
            </a:r>
            <a:r>
              <a:rPr lang="en-US" altLang="zh-CN" dirty="0"/>
              <a:t>of</a:t>
            </a:r>
            <a:r>
              <a:rPr lang="zh-CN" altLang="en-US" dirty="0"/>
              <a:t> </a:t>
            </a:r>
            <a:r>
              <a:rPr lang="en-US" altLang="zh-CN" dirty="0"/>
              <a:t>Data</a:t>
            </a:r>
            <a:r>
              <a:rPr lang="zh-CN" altLang="en-US" dirty="0"/>
              <a:t> </a:t>
            </a:r>
            <a:r>
              <a:rPr lang="en-US" altLang="zh-CN" dirty="0"/>
              <a:t>Flow</a:t>
            </a:r>
            <a:r>
              <a:rPr lang="zh-CN" altLang="en-US" dirty="0"/>
              <a:t> </a:t>
            </a:r>
            <a:r>
              <a:rPr lang="en-US" altLang="zh-CN" dirty="0"/>
              <a:t>Tracking</a:t>
            </a:r>
            <a:endParaRPr lang="zh-CN" altLang="en-US" dirty="0"/>
          </a:p>
        </p:txBody>
      </p:sp>
      <p:sp>
        <p:nvSpPr>
          <p:cNvPr id="5" name="内容占位符 4">
            <a:extLst>
              <a:ext uri="{FF2B5EF4-FFF2-40B4-BE49-F238E27FC236}">
                <a16:creationId xmlns:a16="http://schemas.microsoft.com/office/drawing/2014/main" id="{C340B045-123A-DC44-9038-229CE1463F51}"/>
              </a:ext>
            </a:extLst>
          </p:cNvPr>
          <p:cNvSpPr>
            <a:spLocks noGrp="1"/>
          </p:cNvSpPr>
          <p:nvPr>
            <p:ph idx="1"/>
          </p:nvPr>
        </p:nvSpPr>
        <p:spPr/>
        <p:txBody>
          <a:bodyPr/>
          <a:lstStyle/>
          <a:p>
            <a:r>
              <a:rPr lang="en-US" altLang="zh-CN" dirty="0"/>
              <a:t>Usage-1:</a:t>
            </a:r>
            <a:r>
              <a:rPr lang="zh-CN" altLang="en-US" dirty="0"/>
              <a:t> </a:t>
            </a:r>
            <a:r>
              <a:rPr lang="en-US" altLang="zh-CN" dirty="0"/>
              <a:t>protect</a:t>
            </a:r>
            <a:r>
              <a:rPr lang="zh-CN" altLang="en-US" dirty="0"/>
              <a:t> </a:t>
            </a:r>
            <a:r>
              <a:rPr lang="en-US" altLang="zh-CN" dirty="0"/>
              <a:t>critical</a:t>
            </a:r>
            <a:r>
              <a:rPr lang="zh-CN" altLang="en-US" dirty="0"/>
              <a:t> </a:t>
            </a:r>
            <a:r>
              <a:rPr lang="en-US" altLang="zh-CN" dirty="0"/>
              <a:t>data</a:t>
            </a:r>
          </a:p>
          <a:p>
            <a:pPr lvl="1"/>
            <a:r>
              <a:rPr lang="en-US" altLang="zh-CN" dirty="0"/>
              <a:t>E.g.,</a:t>
            </a:r>
            <a:r>
              <a:rPr lang="zh-CN" altLang="en-US" dirty="0"/>
              <a:t> </a:t>
            </a:r>
            <a:r>
              <a:rPr lang="en-US" altLang="zh-CN" dirty="0"/>
              <a:t>track</a:t>
            </a:r>
            <a:r>
              <a:rPr lang="zh-CN" altLang="en-US" dirty="0"/>
              <a:t> </a:t>
            </a:r>
            <a:r>
              <a:rPr lang="en-US" altLang="zh-CN" dirty="0"/>
              <a:t>data</a:t>
            </a:r>
            <a:r>
              <a:rPr lang="zh-CN" altLang="en-US" dirty="0"/>
              <a:t> </a:t>
            </a:r>
            <a:r>
              <a:rPr lang="en-US" altLang="zh-CN" dirty="0"/>
              <a:t>to</a:t>
            </a:r>
            <a:r>
              <a:rPr lang="zh-CN" altLang="en-US" dirty="0"/>
              <a:t> </a:t>
            </a:r>
            <a:r>
              <a:rPr lang="en-US" altLang="zh-CN" dirty="0"/>
              <a:t>ensure</a:t>
            </a:r>
            <a:r>
              <a:rPr lang="zh-CN" altLang="en-US" dirty="0"/>
              <a:t> </a:t>
            </a:r>
            <a:r>
              <a:rPr lang="en-US" altLang="zh-CN" dirty="0"/>
              <a:t>none</a:t>
            </a:r>
            <a:r>
              <a:rPr lang="zh-CN" altLang="en-US" dirty="0"/>
              <a:t> </a:t>
            </a:r>
            <a:r>
              <a:rPr lang="en-US" altLang="zh-CN" dirty="0"/>
              <a:t>is</a:t>
            </a:r>
            <a:r>
              <a:rPr lang="zh-CN" altLang="en-US" dirty="0"/>
              <a:t> </a:t>
            </a:r>
            <a:r>
              <a:rPr lang="en-US" altLang="zh-CN" dirty="0"/>
              <a:t>leaked</a:t>
            </a:r>
          </a:p>
          <a:p>
            <a:pPr lvl="1"/>
            <a:endParaRPr lang="en-US" altLang="zh-CN" dirty="0"/>
          </a:p>
          <a:p>
            <a:r>
              <a:rPr lang="en-US" altLang="zh-CN" dirty="0">
                <a:solidFill>
                  <a:schemeClr val="bg1">
                    <a:lumMod val="75000"/>
                  </a:schemeClr>
                </a:solidFill>
              </a:rPr>
              <a:t>Usage-2:</a:t>
            </a:r>
            <a:r>
              <a:rPr lang="zh-CN" altLang="en-US" dirty="0">
                <a:solidFill>
                  <a:schemeClr val="bg1">
                    <a:lumMod val="75000"/>
                  </a:schemeClr>
                </a:solidFill>
              </a:rPr>
              <a:t> </a:t>
            </a:r>
            <a:r>
              <a:rPr lang="en-US" altLang="zh-CN" dirty="0">
                <a:solidFill>
                  <a:schemeClr val="bg1">
                    <a:lumMod val="75000"/>
                  </a:schemeClr>
                </a:solidFill>
              </a:rPr>
              <a:t>defend</a:t>
            </a:r>
            <a:r>
              <a:rPr lang="zh-CN" altLang="en-US" dirty="0">
                <a:solidFill>
                  <a:schemeClr val="bg1">
                    <a:lumMod val="75000"/>
                  </a:schemeClr>
                </a:solidFill>
              </a:rPr>
              <a:t> </a:t>
            </a:r>
            <a:r>
              <a:rPr lang="en-US" altLang="zh-CN" dirty="0">
                <a:solidFill>
                  <a:schemeClr val="bg1">
                    <a:lumMod val="75000"/>
                  </a:schemeClr>
                </a:solidFill>
              </a:rPr>
              <a:t>against</a:t>
            </a:r>
            <a:r>
              <a:rPr lang="zh-CN" altLang="en-US" dirty="0">
                <a:solidFill>
                  <a:schemeClr val="bg1">
                    <a:lumMod val="75000"/>
                  </a:schemeClr>
                </a:solidFill>
              </a:rPr>
              <a:t> </a:t>
            </a:r>
            <a:r>
              <a:rPr lang="en-US" altLang="zh-CN" dirty="0">
                <a:solidFill>
                  <a:schemeClr val="bg1">
                    <a:lumMod val="75000"/>
                  </a:schemeClr>
                </a:solidFill>
              </a:rPr>
              <a:t>suspicious</a:t>
            </a:r>
            <a:r>
              <a:rPr lang="zh-CN" altLang="en-US" dirty="0">
                <a:solidFill>
                  <a:schemeClr val="bg1">
                    <a:lumMod val="75000"/>
                  </a:schemeClr>
                </a:solidFill>
              </a:rPr>
              <a:t> </a:t>
            </a:r>
            <a:r>
              <a:rPr lang="en-US" altLang="zh-CN" dirty="0">
                <a:solidFill>
                  <a:schemeClr val="bg1">
                    <a:lumMod val="75000"/>
                  </a:schemeClr>
                </a:solidFill>
              </a:rPr>
              <a:t>input</a:t>
            </a:r>
            <a:r>
              <a:rPr lang="zh-CN" altLang="en-US" dirty="0">
                <a:solidFill>
                  <a:schemeClr val="bg1">
                    <a:lumMod val="75000"/>
                  </a:schemeClr>
                </a:solidFill>
              </a:rPr>
              <a:t> </a:t>
            </a:r>
            <a:r>
              <a:rPr lang="en-US" altLang="zh-CN" dirty="0">
                <a:solidFill>
                  <a:schemeClr val="bg1">
                    <a:lumMod val="75000"/>
                  </a:schemeClr>
                </a:solidFill>
              </a:rPr>
              <a:t>data</a:t>
            </a:r>
          </a:p>
          <a:p>
            <a:pPr lvl="1"/>
            <a:r>
              <a:rPr lang="en-US" altLang="zh-CN" dirty="0">
                <a:solidFill>
                  <a:schemeClr val="bg1">
                    <a:lumMod val="75000"/>
                  </a:schemeClr>
                </a:solidFill>
              </a:rPr>
              <a:t>E.g.,</a:t>
            </a:r>
            <a:r>
              <a:rPr lang="zh-CN" altLang="en-US" dirty="0">
                <a:solidFill>
                  <a:schemeClr val="bg1">
                    <a:lumMod val="75000"/>
                  </a:schemeClr>
                </a:solidFill>
              </a:rPr>
              <a:t> </a:t>
            </a:r>
            <a:r>
              <a:rPr lang="en-US" altLang="zh-CN" dirty="0">
                <a:solidFill>
                  <a:schemeClr val="bg1">
                    <a:lumMod val="75000"/>
                  </a:schemeClr>
                </a:solidFill>
              </a:rPr>
              <a:t>one</a:t>
            </a:r>
            <a:r>
              <a:rPr lang="zh-CN" altLang="en-US" dirty="0">
                <a:solidFill>
                  <a:schemeClr val="bg1">
                    <a:lumMod val="75000"/>
                  </a:schemeClr>
                </a:solidFill>
              </a:rPr>
              <a:t> </a:t>
            </a:r>
            <a:r>
              <a:rPr lang="en-US" altLang="zh-CN" dirty="0">
                <a:solidFill>
                  <a:schemeClr val="bg1">
                    <a:lumMod val="75000"/>
                  </a:schemeClr>
                </a:solidFill>
              </a:rPr>
              <a:t>input</a:t>
            </a:r>
            <a:r>
              <a:rPr lang="zh-CN" altLang="en-US" dirty="0">
                <a:solidFill>
                  <a:schemeClr val="bg1">
                    <a:lumMod val="75000"/>
                  </a:schemeClr>
                </a:solidFill>
              </a:rPr>
              <a:t> </a:t>
            </a:r>
            <a:r>
              <a:rPr lang="en-US" altLang="zh-CN" dirty="0">
                <a:solidFill>
                  <a:schemeClr val="bg1">
                    <a:lumMod val="75000"/>
                  </a:schemeClr>
                </a:solidFill>
              </a:rPr>
              <a:t>data</a:t>
            </a:r>
            <a:r>
              <a:rPr lang="zh-CN" altLang="en-US" dirty="0">
                <a:solidFill>
                  <a:schemeClr val="bg1">
                    <a:lumMod val="75000"/>
                  </a:schemeClr>
                </a:solidFill>
              </a:rPr>
              <a:t> </a:t>
            </a:r>
            <a:r>
              <a:rPr lang="en-US" altLang="zh-CN" dirty="0">
                <a:solidFill>
                  <a:schemeClr val="bg1">
                    <a:lumMod val="75000"/>
                  </a:schemeClr>
                </a:solidFill>
              </a:rPr>
              <a:t>cannot</a:t>
            </a:r>
            <a:r>
              <a:rPr lang="zh-CN" altLang="en-US" dirty="0">
                <a:solidFill>
                  <a:schemeClr val="bg1">
                    <a:lumMod val="75000"/>
                  </a:schemeClr>
                </a:solidFill>
              </a:rPr>
              <a:t> </a:t>
            </a:r>
            <a:r>
              <a:rPr lang="en-US" altLang="zh-CN" dirty="0">
                <a:solidFill>
                  <a:schemeClr val="bg1">
                    <a:lumMod val="75000"/>
                  </a:schemeClr>
                </a:solidFill>
              </a:rPr>
              <a:t>flow</a:t>
            </a:r>
            <a:r>
              <a:rPr lang="zh-CN" altLang="en-US" dirty="0">
                <a:solidFill>
                  <a:schemeClr val="bg1">
                    <a:lumMod val="75000"/>
                  </a:schemeClr>
                </a:solidFill>
              </a:rPr>
              <a:t> </a:t>
            </a:r>
            <a:r>
              <a:rPr lang="en-US" altLang="zh-CN" dirty="0">
                <a:solidFill>
                  <a:schemeClr val="bg1">
                    <a:lumMod val="75000"/>
                  </a:schemeClr>
                </a:solidFill>
              </a:rPr>
              <a:t>to</a:t>
            </a:r>
            <a:r>
              <a:rPr lang="zh-CN" altLang="en-US" dirty="0">
                <a:solidFill>
                  <a:schemeClr val="bg1">
                    <a:lumMod val="75000"/>
                  </a:schemeClr>
                </a:solidFill>
              </a:rPr>
              <a:t> </a:t>
            </a:r>
            <a:r>
              <a:rPr lang="en-US" altLang="zh-CN" dirty="0">
                <a:solidFill>
                  <a:schemeClr val="bg1">
                    <a:lumMod val="75000"/>
                  </a:schemeClr>
                </a:solidFill>
              </a:rPr>
              <a:t>return</a:t>
            </a:r>
            <a:r>
              <a:rPr lang="zh-CN" altLang="en-US" dirty="0">
                <a:solidFill>
                  <a:schemeClr val="bg1">
                    <a:lumMod val="75000"/>
                  </a:schemeClr>
                </a:solidFill>
              </a:rPr>
              <a:t> </a:t>
            </a:r>
            <a:r>
              <a:rPr lang="en-US" altLang="zh-CN" dirty="0">
                <a:solidFill>
                  <a:schemeClr val="bg1">
                    <a:lumMod val="75000"/>
                  </a:schemeClr>
                </a:solidFill>
              </a:rPr>
              <a:t>address!</a:t>
            </a:r>
            <a:endParaRPr lang="zh-CN" altLang="en-US" dirty="0">
              <a:solidFill>
                <a:schemeClr val="bg1">
                  <a:lumMod val="75000"/>
                </a:schemeClr>
              </a:solidFill>
            </a:endParaRPr>
          </a:p>
        </p:txBody>
      </p:sp>
    </p:spTree>
    <p:extLst>
      <p:ext uri="{BB962C8B-B14F-4D97-AF65-F5344CB8AC3E}">
        <p14:creationId xmlns:p14="http://schemas.microsoft.com/office/powerpoint/2010/main" val="810711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b="0" dirty="0" err="1"/>
              <a:t>KeyLogger</a:t>
            </a:r>
            <a:r>
              <a:rPr lang="en-US" altLang="zh-CN" sz="2000" b="0" dirty="0"/>
              <a:t>: install a </a:t>
            </a:r>
            <a:r>
              <a:rPr lang="en-US" altLang="zh-CN" sz="2000" b="0" dirty="0" err="1"/>
              <a:t>KeyLogger</a:t>
            </a:r>
            <a:r>
              <a:rPr lang="en-US" altLang="zh-CN" sz="2000" b="0" dirty="0"/>
              <a:t>/</a:t>
            </a:r>
            <a:r>
              <a:rPr lang="en-US" altLang="zh-CN" sz="2000" b="0" dirty="0" err="1"/>
              <a:t>TouchLogger</a:t>
            </a:r>
            <a:r>
              <a:rPr lang="en-US" altLang="zh-CN" sz="2000" b="0" dirty="0"/>
              <a:t> on the phone</a:t>
            </a:r>
          </a:p>
          <a:p>
            <a:r>
              <a:rPr lang="en-US" altLang="zh-CN" sz="2000" b="0" dirty="0"/>
              <a:t>Phishing: install a malware and lure the user to enter password</a:t>
            </a:r>
          </a:p>
        </p:txBody>
      </p:sp>
      <p:pic>
        <p:nvPicPr>
          <p:cNvPr id="1026" name="Picture 2" descr="http://i.stack.imgur.com/NxFM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754010"/>
            <a:ext cx="1401069" cy="2335115"/>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http://i.stack.imgur.com/NxFM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2649543"/>
            <a:ext cx="1401069" cy="2335115"/>
          </a:xfrm>
          <a:prstGeom prst="rect">
            <a:avLst/>
          </a:prstGeom>
          <a:noFill/>
          <a:ln w="28575">
            <a:solidFill>
              <a:srgbClr val="FF0000"/>
            </a:solidFill>
          </a:ln>
          <a:extLst>
            <a:ext uri="{909E8E84-426E-40dd-AFC4-6F175D3DCCD1}">
              <a14:hiddenFill xmlns:a14="http://schemas.microsoft.com/office/drawing/2010/main" xmlns="">
                <a:solidFill>
                  <a:srgbClr val="FFFFFF"/>
                </a:solidFill>
              </a14:hiddenFill>
            </a:ext>
          </a:extLst>
        </p:spPr>
      </p:pic>
      <p:pic>
        <p:nvPicPr>
          <p:cNvPr id="7" name="Picture 2" descr="http://i.stack.imgur.com/NxFMq.jp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339752" y="2641476"/>
            <a:ext cx="1401069" cy="2335115"/>
          </a:xfrm>
          <a:prstGeom prst="rect">
            <a:avLst/>
          </a:prstGeom>
          <a:noFill/>
          <a:ln w="28575">
            <a:solidFill>
              <a:srgbClr val="FF0000"/>
            </a:solidFill>
          </a:ln>
          <a:extLst>
            <a:ext uri="{909E8E84-426E-40dd-AFC4-6F175D3DCCD1}">
              <a14:hiddenFill xmlns:a14="http://schemas.microsoft.com/office/drawing/2010/main" xmlns="">
                <a:solidFill>
                  <a:srgbClr val="FFFFFF"/>
                </a:solidFill>
              </a14:hiddenFill>
            </a:ext>
          </a:extLst>
        </p:spPr>
      </p:pic>
      <p:pic>
        <p:nvPicPr>
          <p:cNvPr id="8" name="Picture 4" descr="http://www.gizbot.com/img/2013/06/07-facebook.jpg"/>
          <p:cNvPicPr>
            <a:picLocks noChangeAspect="1" noChangeArrowheads="1"/>
          </p:cNvPicPr>
          <p:nvPr/>
        </p:nvPicPr>
        <p:blipFill rotWithShape="1">
          <a:blip r:embed="rId4">
            <a:extLst>
              <a:ext uri="{28A0092B-C50C-407E-A947-70E740481C1C}">
                <a14:useLocalDpi xmlns:a14="http://schemas.microsoft.com/office/drawing/2010/main" val="0"/>
              </a:ext>
            </a:extLst>
          </a:blip>
          <a:srcRect l="28803" r="31886"/>
          <a:stretch/>
        </p:blipFill>
        <p:spPr bwMode="auto">
          <a:xfrm>
            <a:off x="2123728" y="2754011"/>
            <a:ext cx="1529946" cy="233511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上弧形箭头 8"/>
          <p:cNvSpPr/>
          <p:nvPr/>
        </p:nvSpPr>
        <p:spPr>
          <a:xfrm flipV="1">
            <a:off x="3851920" y="4801716"/>
            <a:ext cx="1224136" cy="334192"/>
          </a:xfrm>
          <a:prstGeom prst="curvedDownArrow">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527231" y="2929508"/>
            <a:ext cx="1669047" cy="1477328"/>
          </a:xfrm>
          <a:prstGeom prst="rect">
            <a:avLst/>
          </a:prstGeom>
        </p:spPr>
        <p:txBody>
          <a:bodyPr wrap="none">
            <a:spAutoFit/>
          </a:bodyPr>
          <a:lstStyle/>
          <a:p>
            <a:r>
              <a:rPr lang="en-US" altLang="zh-CN" dirty="0">
                <a:solidFill>
                  <a:schemeClr val="accent4">
                    <a:lumMod val="50000"/>
                  </a:schemeClr>
                </a:solidFill>
                <a:latin typeface="等线" panose="02010600030101010101" pitchFamily="2" charset="-122"/>
              </a:rPr>
              <a:t>Malicious app</a:t>
            </a:r>
          </a:p>
          <a:p>
            <a:r>
              <a:rPr lang="en-US" altLang="zh-CN" dirty="0">
                <a:solidFill>
                  <a:schemeClr val="accent4">
                    <a:lumMod val="50000"/>
                  </a:schemeClr>
                </a:solidFill>
                <a:latin typeface="等线" panose="02010600030101010101" pitchFamily="2" charset="-122"/>
              </a:rPr>
              <a:t>in background,</a:t>
            </a:r>
          </a:p>
          <a:p>
            <a:r>
              <a:rPr lang="en-US" altLang="zh-CN" dirty="0">
                <a:solidFill>
                  <a:schemeClr val="accent4">
                    <a:lumMod val="50000"/>
                  </a:schemeClr>
                </a:solidFill>
                <a:latin typeface="等线" panose="02010600030101010101" pitchFamily="2" charset="-122"/>
              </a:rPr>
              <a:t>waiting for the</a:t>
            </a:r>
          </a:p>
          <a:p>
            <a:r>
              <a:rPr lang="en-US" altLang="zh-CN" dirty="0">
                <a:solidFill>
                  <a:schemeClr val="accent4">
                    <a:lumMod val="50000"/>
                  </a:schemeClr>
                </a:solidFill>
                <a:latin typeface="等线" panose="02010600030101010101" pitchFamily="2" charset="-122"/>
              </a:rPr>
              <a:t>Facebook app</a:t>
            </a:r>
          </a:p>
          <a:p>
            <a:r>
              <a:rPr lang="en-US" altLang="zh-CN" dirty="0">
                <a:solidFill>
                  <a:schemeClr val="accent4">
                    <a:lumMod val="50000"/>
                  </a:schemeClr>
                </a:solidFill>
                <a:latin typeface="等线" panose="02010600030101010101" pitchFamily="2" charset="-122"/>
              </a:rPr>
              <a:t>to launch</a:t>
            </a:r>
            <a:endParaRPr lang="zh-CN" altLang="en-US" dirty="0">
              <a:solidFill>
                <a:schemeClr val="accent4">
                  <a:lumMod val="50000"/>
                </a:schemeClr>
              </a:solidFill>
              <a:latin typeface="等线" panose="02010600030101010101" pitchFamily="2" charset="-122"/>
            </a:endParaRPr>
          </a:p>
        </p:txBody>
      </p:sp>
      <p:sp>
        <p:nvSpPr>
          <p:cNvPr id="15" name="矩形 14"/>
          <p:cNvSpPr/>
          <p:nvPr/>
        </p:nvSpPr>
        <p:spPr>
          <a:xfrm>
            <a:off x="7085077" y="2929508"/>
            <a:ext cx="2172390" cy="1477328"/>
          </a:xfrm>
          <a:prstGeom prst="rect">
            <a:avLst/>
          </a:prstGeom>
        </p:spPr>
        <p:txBody>
          <a:bodyPr wrap="none">
            <a:spAutoFit/>
          </a:bodyPr>
          <a:lstStyle/>
          <a:p>
            <a:r>
              <a:rPr lang="en-US" altLang="zh-CN" dirty="0">
                <a:solidFill>
                  <a:schemeClr val="accent4">
                    <a:lumMod val="50000"/>
                  </a:schemeClr>
                </a:solidFill>
                <a:latin typeface="等线" panose="02010600030101010101" pitchFamily="2" charset="-122"/>
              </a:rPr>
              <a:t>Once Facebook app</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starts, the malicious</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app will get active</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and make itself</a:t>
            </a:r>
            <a:br>
              <a:rPr lang="en-US" altLang="zh-CN" dirty="0">
                <a:solidFill>
                  <a:schemeClr val="accent4">
                    <a:lumMod val="50000"/>
                  </a:schemeClr>
                </a:solidFill>
                <a:latin typeface="等线" panose="02010600030101010101" pitchFamily="2" charset="-122"/>
              </a:rPr>
            </a:br>
            <a:r>
              <a:rPr lang="en-US" altLang="zh-CN" dirty="0">
                <a:solidFill>
                  <a:schemeClr val="accent4">
                    <a:lumMod val="50000"/>
                  </a:schemeClr>
                </a:solidFill>
                <a:latin typeface="等线" panose="02010600030101010101" pitchFamily="2" charset="-122"/>
              </a:rPr>
              <a:t>cover the real UI</a:t>
            </a:r>
            <a:endParaRPr lang="zh-CN" altLang="en-US" dirty="0">
              <a:solidFill>
                <a:schemeClr val="accent4">
                  <a:lumMod val="50000"/>
                </a:schemeClr>
              </a:solidFill>
              <a:latin typeface="等线" panose="02010600030101010101" pitchFamily="2" charset="-122"/>
            </a:endParaRPr>
          </a:p>
        </p:txBody>
      </p:sp>
      <p:sp>
        <p:nvSpPr>
          <p:cNvPr id="13" name="矩形 12"/>
          <p:cNvSpPr/>
          <p:nvPr/>
        </p:nvSpPr>
        <p:spPr>
          <a:xfrm>
            <a:off x="107504" y="5352711"/>
            <a:ext cx="8856871" cy="523220"/>
          </a:xfrm>
          <a:prstGeom prst="rect">
            <a:avLst/>
          </a:prstGeom>
        </p:spPr>
        <p:txBody>
          <a:bodyPr wrap="square">
            <a:spAutoFit/>
          </a:bodyPr>
          <a:lstStyle/>
          <a:p>
            <a:pPr algn="r"/>
            <a:r>
              <a:rPr lang="en-US" altLang="zh-CN" sz="1400" dirty="0">
                <a:solidFill>
                  <a:srgbClr val="000000"/>
                </a:solidFill>
                <a:latin typeface="等线" panose="02010600030101010101" pitchFamily="2" charset="-122"/>
              </a:rPr>
              <a:t>Bianchi, Antonio, et al. "What the App is That? Deception and Countermeasures in the Android User Interface.", </a:t>
            </a:r>
            <a:r>
              <a:rPr lang="en-US" altLang="zh-CN" sz="1400" i="1" dirty="0">
                <a:solidFill>
                  <a:srgbClr val="000000"/>
                </a:solidFill>
                <a:latin typeface="等线" panose="02010600030101010101" pitchFamily="2" charset="-122"/>
              </a:rPr>
              <a:t>S&amp;P</a:t>
            </a:r>
            <a:r>
              <a:rPr lang="en-US" altLang="zh-CN" sz="1400" dirty="0">
                <a:solidFill>
                  <a:srgbClr val="000000"/>
                </a:solidFill>
                <a:latin typeface="等线" panose="02010600030101010101" pitchFamily="2" charset="-122"/>
              </a:rPr>
              <a:t> 2015.</a:t>
            </a:r>
            <a:endParaRPr lang="zh-CN" altLang="en-US" sz="1400" dirty="0">
              <a:solidFill>
                <a:srgbClr val="000000"/>
              </a:solidFill>
              <a:latin typeface="等线" panose="02010600030101010101" pitchFamily="2" charset="-122"/>
            </a:endParaRPr>
          </a:p>
        </p:txBody>
      </p:sp>
    </p:spTree>
    <p:extLst>
      <p:ext uri="{BB962C8B-B14F-4D97-AF65-F5344CB8AC3E}">
        <p14:creationId xmlns:p14="http://schemas.microsoft.com/office/powerpoint/2010/main" val="2401658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2477213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a:bodyPr>
          <a:lstStyle/>
          <a:p>
            <a:r>
              <a:rPr lang="en-US" altLang="zh-CN" sz="2000" b="0" dirty="0" err="1"/>
              <a:t>KeyLogger</a:t>
            </a:r>
            <a:r>
              <a:rPr lang="en-US" altLang="zh-CN" sz="2000" b="0" dirty="0"/>
              <a:t>: install a </a:t>
            </a:r>
            <a:r>
              <a:rPr lang="en-US" altLang="zh-CN" sz="2000" b="0" dirty="0" err="1"/>
              <a:t>KeyLogger</a:t>
            </a:r>
            <a:r>
              <a:rPr lang="en-US" altLang="zh-CN" sz="2000" b="0" dirty="0"/>
              <a:t>/</a:t>
            </a:r>
            <a:r>
              <a:rPr lang="en-US" altLang="zh-CN" sz="2000" b="0" dirty="0" err="1"/>
              <a:t>TouchLogger</a:t>
            </a:r>
            <a:r>
              <a:rPr lang="en-US" altLang="zh-CN" sz="2000" b="0" dirty="0"/>
              <a:t> on the phone</a:t>
            </a:r>
          </a:p>
          <a:p>
            <a:r>
              <a:rPr lang="en-US" altLang="zh-CN" sz="2000" b="0" dirty="0"/>
              <a:t>Phishing: install a malware and lure the user to enter password</a:t>
            </a:r>
          </a:p>
          <a:p>
            <a:r>
              <a:rPr lang="en-US" altLang="zh-CN" sz="2000" b="0" dirty="0" err="1"/>
              <a:t>MemScan</a:t>
            </a:r>
            <a:r>
              <a:rPr lang="en-US" altLang="zh-CN" sz="2000" b="0" dirty="0"/>
              <a:t>: use rootkit and scan the memory for any plaintext</a:t>
            </a:r>
          </a:p>
        </p:txBody>
      </p:sp>
      <p:pic>
        <p:nvPicPr>
          <p:cNvPr id="2050" name="Picture 2" descr="http://europeanvoluntaryservice.org/wp-content/uploads/2014/03/Magnifying-Glas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776" y="3721596"/>
            <a:ext cx="1007963" cy="100796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文本框 3"/>
          <p:cNvSpPr txBox="1"/>
          <p:nvPr/>
        </p:nvSpPr>
        <p:spPr>
          <a:xfrm>
            <a:off x="3779912" y="3361556"/>
            <a:ext cx="3168352" cy="1754326"/>
          </a:xfrm>
          <a:prstGeom prst="rect">
            <a:avLst/>
          </a:prstGeom>
          <a:noFill/>
          <a:ln w="19050">
            <a:solidFill>
              <a:schemeClr val="tx1"/>
            </a:solidFill>
          </a:ln>
        </p:spPr>
        <p:txBody>
          <a:bodyPr wrap="square" rtlCol="0">
            <a:spAutoFit/>
          </a:bodyPr>
          <a:lstStyle/>
          <a:p>
            <a:r>
              <a:rPr lang="en-US" altLang="zh-CN" dirty="0">
                <a:latin typeface="Consolas" panose="020B0609020204030204" pitchFamily="49" charset="0"/>
              </a:rPr>
              <a:t>010100101010101000101010101010101010101010101010010101010101010010101010101010101001010011010101010101010101010001001000000101010010010010</a:t>
            </a:r>
            <a:endParaRPr lang="zh-CN" altLang="en-US" dirty="0">
              <a:latin typeface="Consolas" panose="020B0609020204030204" pitchFamily="49" charset="0"/>
            </a:endParaRPr>
          </a:p>
        </p:txBody>
      </p:sp>
      <p:sp>
        <p:nvSpPr>
          <p:cNvPr id="8" name="矩形 7"/>
          <p:cNvSpPr/>
          <p:nvPr/>
        </p:nvSpPr>
        <p:spPr>
          <a:xfrm>
            <a:off x="323528" y="5368668"/>
            <a:ext cx="8496944" cy="307777"/>
          </a:xfrm>
          <a:prstGeom prst="rect">
            <a:avLst/>
          </a:prstGeom>
        </p:spPr>
        <p:txBody>
          <a:bodyPr wrap="square">
            <a:spAutoFit/>
          </a:bodyPr>
          <a:lstStyle/>
          <a:p>
            <a:pPr algn="r"/>
            <a:r>
              <a:rPr lang="en-US" altLang="zh-CN" sz="1400" dirty="0">
                <a:solidFill>
                  <a:srgbClr val="000000"/>
                </a:solidFill>
                <a:latin typeface="等线" panose="02010600030101010101" pitchFamily="2" charset="-122"/>
              </a:rPr>
              <a:t>The Samsung memory mapping bug: </a:t>
            </a:r>
            <a:r>
              <a:rPr lang="zh-CN" altLang="en-US" sz="1400" dirty="0">
                <a:solidFill>
                  <a:srgbClr val="000000"/>
                </a:solidFill>
                <a:latin typeface="等线" panose="02010600030101010101" pitchFamily="2" charset="-122"/>
              </a:rPr>
              <a:t>http://forum.xda-developers.com/showthread.php?t=2048511</a:t>
            </a:r>
          </a:p>
        </p:txBody>
      </p:sp>
    </p:spTree>
    <p:extLst>
      <p:ext uri="{BB962C8B-B14F-4D97-AF65-F5344CB8AC3E}">
        <p14:creationId xmlns:p14="http://schemas.microsoft.com/office/powerpoint/2010/main" val="3344673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The "Data Residue" Problem</a:t>
            </a:r>
            <a:endParaRPr lang="zh-CN" altLang="en-US" dirty="0"/>
          </a:p>
        </p:txBody>
      </p:sp>
      <p:sp>
        <p:nvSpPr>
          <p:cNvPr id="3" name="内容占位符 2"/>
          <p:cNvSpPr>
            <a:spLocks noGrp="1"/>
          </p:cNvSpPr>
          <p:nvPr>
            <p:ph idx="1"/>
          </p:nvPr>
        </p:nvSpPr>
        <p:spPr/>
        <p:txBody>
          <a:bodyPr>
            <a:normAutofit/>
          </a:bodyPr>
          <a:lstStyle/>
          <a:p>
            <a:r>
              <a:rPr lang="en-US" altLang="zh-CN" sz="1800" b="0" dirty="0"/>
              <a:t>The plaintext of confidential data may exist in memory on a mobile device for a long time</a:t>
            </a:r>
          </a:p>
        </p:txBody>
      </p:sp>
      <p:sp>
        <p:nvSpPr>
          <p:cNvPr id="4" name="内容占位符 2"/>
          <p:cNvSpPr txBox="1">
            <a:spLocks/>
          </p:cNvSpPr>
          <p:nvPr/>
        </p:nvSpPr>
        <p:spPr>
          <a:xfrm>
            <a:off x="457200" y="1333501"/>
            <a:ext cx="8229600" cy="3771636"/>
          </a:xfrm>
          <a:prstGeom prst="rect">
            <a:avLst/>
          </a:prstGeom>
        </p:spPr>
        <p:txBody>
          <a:bodyPr vert="horz" lIns="91440" tIns="45720" rIns="91440" bIns="45720" rtlCol="0">
            <a:normAutofit/>
          </a:bodyPr>
          <a:lstStyle>
            <a:lvl1pPr marL="342900" indent="-342900" algn="l" defTabSz="914400" rtl="0" eaLnBrk="1" latinLnBrk="0" hangingPunct="1">
              <a:spcBef>
                <a:spcPts val="1800"/>
              </a:spcBef>
              <a:buFont typeface="Arial" pitchFamily="34" charset="0"/>
              <a:buChar char="•"/>
              <a:defRPr sz="3200" b="0" i="0" kern="1200">
                <a:solidFill>
                  <a:schemeClr val="tx1"/>
                </a:solidFill>
                <a:latin typeface="Myriad Pro Light SemiCond"/>
                <a:ea typeface="+mn-ea"/>
                <a:cs typeface="Myriad Pro Light SemiCond"/>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Myriad Pro Light SemiCond"/>
                <a:ea typeface="+mn-ea"/>
                <a:cs typeface="Myriad Pro Light SemiCond"/>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Myriad Pro Light SemiCond"/>
                <a:ea typeface="+mn-ea"/>
                <a:cs typeface="Myriad Pro Light SemiCond"/>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mn-ea"/>
                <a:cs typeface="Myriad Pro Light SemiCond"/>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Myriad Pro Light SemiCond"/>
                <a:ea typeface="+mn-ea"/>
                <a:cs typeface="Myriad Pro Light SemiCond"/>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latin typeface="等线" panose="02010600030101010101" pitchFamily="2" charset="-122"/>
              </a:rPr>
              <a:t>应用对关键数据的保护不够</a:t>
            </a:r>
            <a:endParaRPr lang="en-US" altLang="zh-CN" dirty="0">
              <a:latin typeface="等线" panose="02010600030101010101" pitchFamily="2" charset="-122"/>
            </a:endParaRPr>
          </a:p>
          <a:p>
            <a:pPr lvl="1"/>
            <a:r>
              <a:rPr lang="zh-CN" altLang="en-US" dirty="0">
                <a:latin typeface="等线" panose="02010600030101010101" pitchFamily="2" charset="-122"/>
              </a:rPr>
              <a:t>引</a:t>
            </a:r>
            <a:r>
              <a:rPr lang="en-US" altLang="zh-CN" dirty="0" err="1">
                <a:latin typeface="等线" panose="02010600030101010101" pitchFamily="2" charset="-122"/>
              </a:rPr>
              <a:t>CleanOS</a:t>
            </a:r>
            <a:r>
              <a:rPr lang="zh-CN" altLang="en-US" dirty="0">
                <a:latin typeface="等线" panose="02010600030101010101" pitchFamily="2" charset="-122"/>
              </a:rPr>
              <a:t>的数据</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209126"/>
            <a:ext cx="8568952" cy="3611999"/>
          </a:xfrm>
          <a:prstGeom prst="rect">
            <a:avLst/>
          </a:prstGeom>
        </p:spPr>
      </p:pic>
      <p:sp>
        <p:nvSpPr>
          <p:cNvPr id="7" name="矩形 6"/>
          <p:cNvSpPr/>
          <p:nvPr/>
        </p:nvSpPr>
        <p:spPr>
          <a:xfrm>
            <a:off x="637220" y="2754610"/>
            <a:ext cx="7895220" cy="1399034"/>
          </a:xfrm>
          <a:prstGeom prst="rect">
            <a:avLst/>
          </a:prstGeom>
          <a:solidFill>
            <a:srgbClr val="604A7B">
              <a:alpha val="94902"/>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latin typeface="等线" panose="02010600030101010101" pitchFamily="2" charset="-122"/>
              </a:rPr>
              <a:t>Android's default Email app: </a:t>
            </a:r>
          </a:p>
          <a:p>
            <a:r>
              <a:rPr lang="en-US" altLang="zh-CN" sz="2000" dirty="0">
                <a:latin typeface="等线" panose="02010600030101010101" pitchFamily="2" charset="-122"/>
              </a:rPr>
              <a:t>         has plaintext of password in RAM </a:t>
            </a:r>
            <a:r>
              <a:rPr lang="en-US" altLang="zh-CN" sz="2000" u="sng" dirty="0">
                <a:latin typeface="等线" panose="02010600030101010101" pitchFamily="2" charset="-122"/>
              </a:rPr>
              <a:t>10 minutes after login</a:t>
            </a:r>
            <a:endParaRPr lang="zh-CN" altLang="en-US" sz="2000" u="sng" dirty="0">
              <a:latin typeface="等线" panose="02010600030101010101" pitchFamily="2" charset="-122"/>
            </a:endParaRPr>
          </a:p>
        </p:txBody>
      </p:sp>
      <p:sp>
        <p:nvSpPr>
          <p:cNvPr id="8" name="矩形 7"/>
          <p:cNvSpPr/>
          <p:nvPr/>
        </p:nvSpPr>
        <p:spPr>
          <a:xfrm>
            <a:off x="3275856" y="1975276"/>
            <a:ext cx="5544616" cy="191671"/>
          </a:xfrm>
          <a:prstGeom prst="rect">
            <a:avLst/>
          </a:prstGeom>
          <a:solidFill>
            <a:srgbClr val="6600FF">
              <a:alpha val="10196"/>
            </a:srgb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2000" dirty="0">
              <a:latin typeface="等线" panose="02010600030101010101" pitchFamily="2" charset="-122"/>
            </a:endParaRPr>
          </a:p>
        </p:txBody>
      </p:sp>
      <p:sp>
        <p:nvSpPr>
          <p:cNvPr id="10" name="矩形 9"/>
          <p:cNvSpPr/>
          <p:nvPr/>
        </p:nvSpPr>
        <p:spPr>
          <a:xfrm>
            <a:off x="251520" y="5378000"/>
            <a:ext cx="8568952" cy="338554"/>
          </a:xfrm>
          <a:prstGeom prst="rect">
            <a:avLst/>
          </a:prstGeom>
        </p:spPr>
        <p:txBody>
          <a:bodyPr wrap="square">
            <a:spAutoFit/>
          </a:bodyPr>
          <a:lstStyle/>
          <a:p>
            <a:pPr algn="r"/>
            <a:r>
              <a:rPr lang="en-US" altLang="zh-CN" sz="1600" dirty="0">
                <a:solidFill>
                  <a:srgbClr val="000000"/>
                </a:solidFill>
                <a:latin typeface="等线" panose="02010600030101010101" pitchFamily="2" charset="-122"/>
                <a:ea typeface="微软雅黑 Light" panose="020B0502040204020203" pitchFamily="34" charset="-122"/>
              </a:rPr>
              <a:t>Tang, Yang, et al. "</a:t>
            </a:r>
            <a:r>
              <a:rPr lang="en-US" altLang="zh-CN" sz="1600" dirty="0" err="1">
                <a:solidFill>
                  <a:srgbClr val="000000"/>
                </a:solidFill>
                <a:latin typeface="等线" panose="02010600030101010101" pitchFamily="2" charset="-122"/>
                <a:ea typeface="微软雅黑 Light" panose="020B0502040204020203" pitchFamily="34" charset="-122"/>
              </a:rPr>
              <a:t>CleanOS</a:t>
            </a:r>
            <a:r>
              <a:rPr lang="en-US" altLang="zh-CN" sz="1600" dirty="0">
                <a:solidFill>
                  <a:srgbClr val="000000"/>
                </a:solidFill>
                <a:latin typeface="等线" panose="02010600030101010101" pitchFamily="2" charset="-122"/>
                <a:ea typeface="微软雅黑 Light" panose="020B0502040204020203" pitchFamily="34" charset="-122"/>
              </a:rPr>
              <a:t>: Limiting Mobile Data Exposure with Idle Eviction." </a:t>
            </a:r>
            <a:r>
              <a:rPr lang="en-US" altLang="zh-CN" sz="1600" i="1" dirty="0">
                <a:solidFill>
                  <a:srgbClr val="000000"/>
                </a:solidFill>
                <a:latin typeface="等线" panose="02010600030101010101" pitchFamily="2" charset="-122"/>
                <a:ea typeface="微软雅黑 Light" panose="020B0502040204020203" pitchFamily="34" charset="-122"/>
              </a:rPr>
              <a:t>OSDI</a:t>
            </a:r>
            <a:r>
              <a:rPr lang="en-US" altLang="zh-CN" sz="1600" dirty="0">
                <a:solidFill>
                  <a:srgbClr val="000000"/>
                </a:solidFill>
                <a:latin typeface="等线" panose="02010600030101010101" pitchFamily="2" charset="-122"/>
                <a:ea typeface="微软雅黑 Light" panose="020B0502040204020203" pitchFamily="34" charset="-122"/>
              </a:rPr>
              <a:t>. 2012.</a:t>
            </a:r>
            <a:endParaRPr lang="zh-CN" altLang="en-US" sz="1600" dirty="0">
              <a:solidFill>
                <a:srgbClr val="000000"/>
              </a:solidFill>
              <a:latin typeface="等线" panose="02010600030101010101" pitchFamily="2" charset="-122"/>
              <a:ea typeface="微软雅黑 Light" panose="020B0502040204020203" pitchFamily="34" charset="-122"/>
            </a:endParaRPr>
          </a:p>
        </p:txBody>
      </p:sp>
    </p:spTree>
    <p:extLst>
      <p:ext uri="{BB962C8B-B14F-4D97-AF65-F5344CB8AC3E}">
        <p14:creationId xmlns:p14="http://schemas.microsoft.com/office/powerpoint/2010/main" val="18927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1"/>
            <a:ext cx="8229600" cy="2588068"/>
          </a:xfrm>
        </p:spPr>
        <p:txBody>
          <a:bodyPr>
            <a:normAutofit fontScale="92500"/>
          </a:bodyPr>
          <a:lstStyle/>
          <a:p>
            <a:r>
              <a:rPr lang="en-US" altLang="zh-CN" sz="2400" b="0" dirty="0" err="1"/>
              <a:t>KeyLogger</a:t>
            </a:r>
            <a:r>
              <a:rPr lang="en-US" altLang="zh-CN" sz="2400" b="0" dirty="0"/>
              <a:t>: install a </a:t>
            </a:r>
            <a:r>
              <a:rPr lang="en-US" altLang="zh-CN" sz="2400" b="0" dirty="0" err="1"/>
              <a:t>KeyLogger</a:t>
            </a:r>
            <a:r>
              <a:rPr lang="en-US" altLang="zh-CN" sz="2400" b="0" dirty="0"/>
              <a:t>/</a:t>
            </a:r>
            <a:r>
              <a:rPr lang="en-US" altLang="zh-CN" sz="2400" b="0" dirty="0" err="1"/>
              <a:t>TouchLogger</a:t>
            </a:r>
            <a:r>
              <a:rPr lang="en-US" altLang="zh-CN" sz="2400" b="0" dirty="0"/>
              <a:t> on the phone</a:t>
            </a:r>
          </a:p>
          <a:p>
            <a:r>
              <a:rPr lang="en-US" altLang="zh-CN" sz="2400" b="0" dirty="0"/>
              <a:t>Phishing: install a malware and lure the user to enter password</a:t>
            </a:r>
          </a:p>
          <a:p>
            <a:r>
              <a:rPr lang="en-US" altLang="zh-CN" sz="2400" b="0" dirty="0" err="1"/>
              <a:t>MemScan</a:t>
            </a:r>
            <a:r>
              <a:rPr lang="en-US" altLang="zh-CN" sz="2400" b="0" dirty="0"/>
              <a:t>: use rootkit and scan the memory for any plaintext</a:t>
            </a:r>
          </a:p>
          <a:p>
            <a:r>
              <a:rPr lang="en-US" altLang="zh-CN" sz="2400" b="0" dirty="0" err="1"/>
              <a:t>ScreenCapture</a:t>
            </a:r>
            <a:r>
              <a:rPr lang="en-US" altLang="zh-CN" sz="2400" b="0" dirty="0"/>
              <a:t>: get information directly from the screen</a:t>
            </a:r>
          </a:p>
        </p:txBody>
      </p:sp>
      <p:pic>
        <p:nvPicPr>
          <p:cNvPr id="5" name="图片 4"/>
          <p:cNvPicPr>
            <a:picLocks noChangeAspect="1"/>
          </p:cNvPicPr>
          <p:nvPr/>
        </p:nvPicPr>
        <p:blipFill>
          <a:blip r:embed="rId3"/>
          <a:stretch>
            <a:fillRect/>
          </a:stretch>
        </p:blipFill>
        <p:spPr>
          <a:xfrm>
            <a:off x="3275856" y="3721596"/>
            <a:ext cx="2360062" cy="1512168"/>
          </a:xfrm>
          <a:prstGeom prst="rect">
            <a:avLst/>
          </a:prstGeom>
          <a:ln>
            <a:solidFill>
              <a:schemeClr val="accent1"/>
            </a:solidFill>
          </a:ln>
        </p:spPr>
      </p:pic>
      <p:sp>
        <p:nvSpPr>
          <p:cNvPr id="6" name="矩形 5"/>
          <p:cNvSpPr/>
          <p:nvPr/>
        </p:nvSpPr>
        <p:spPr>
          <a:xfrm>
            <a:off x="3707904" y="4076067"/>
            <a:ext cx="360040" cy="144016"/>
          </a:xfrm>
          <a:prstGeom prst="rect">
            <a:avLst/>
          </a:prstGeom>
          <a:solidFill>
            <a:srgbClr val="F0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23528" y="5377780"/>
            <a:ext cx="8640960" cy="307777"/>
          </a:xfrm>
          <a:prstGeom prst="rect">
            <a:avLst/>
          </a:prstGeom>
        </p:spPr>
        <p:txBody>
          <a:bodyPr wrap="square">
            <a:spAutoFit/>
          </a:bodyPr>
          <a:lstStyle/>
          <a:p>
            <a:pPr algn="r"/>
            <a:r>
              <a:rPr lang="en-US" altLang="zh-CN" sz="1400" dirty="0">
                <a:solidFill>
                  <a:srgbClr val="000000"/>
                </a:solidFill>
                <a:latin typeface="等线" panose="02010600030101010101" pitchFamily="2" charset="-122"/>
              </a:rPr>
              <a:t>Jang, </a:t>
            </a:r>
            <a:r>
              <a:rPr lang="en-US" altLang="zh-CN" sz="1400" dirty="0" err="1">
                <a:solidFill>
                  <a:srgbClr val="000000"/>
                </a:solidFill>
                <a:latin typeface="等线" panose="02010600030101010101" pitchFamily="2" charset="-122"/>
              </a:rPr>
              <a:t>Yeongjin</a:t>
            </a:r>
            <a:r>
              <a:rPr lang="en-US" altLang="zh-CN" sz="1400" dirty="0">
                <a:solidFill>
                  <a:srgbClr val="000000"/>
                </a:solidFill>
                <a:latin typeface="等线" panose="02010600030101010101" pitchFamily="2" charset="-122"/>
              </a:rPr>
              <a:t>, et al. "A11y Attacks: Exploiting Accessibility in Operating Systems." </a:t>
            </a:r>
            <a:r>
              <a:rPr lang="en-US" altLang="zh-CN" sz="1400" i="1" dirty="0">
                <a:solidFill>
                  <a:srgbClr val="000000"/>
                </a:solidFill>
                <a:latin typeface="等线" panose="02010600030101010101" pitchFamily="2" charset="-122"/>
              </a:rPr>
              <a:t>CCS</a:t>
            </a:r>
            <a:r>
              <a:rPr lang="en-US" altLang="zh-CN" sz="1400" dirty="0">
                <a:solidFill>
                  <a:srgbClr val="000000"/>
                </a:solidFill>
                <a:latin typeface="等线" panose="02010600030101010101" pitchFamily="2" charset="-122"/>
              </a:rPr>
              <a:t>, 2014.</a:t>
            </a:r>
            <a:endParaRPr lang="zh-CN" altLang="en-US" sz="1400" dirty="0">
              <a:solidFill>
                <a:srgbClr val="000000"/>
              </a:solidFill>
              <a:latin typeface="等线" panose="02010600030101010101" pitchFamily="2" charset="-122"/>
            </a:endParaRPr>
          </a:p>
        </p:txBody>
      </p:sp>
      <p:sp>
        <p:nvSpPr>
          <p:cNvPr id="9" name="椭圆 8"/>
          <p:cNvSpPr/>
          <p:nvPr/>
        </p:nvSpPr>
        <p:spPr>
          <a:xfrm>
            <a:off x="3563888" y="4439253"/>
            <a:ext cx="28803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1539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0"/>
            <a:ext cx="8686800" cy="3252191"/>
          </a:xfrm>
        </p:spPr>
        <p:txBody>
          <a:bodyPr>
            <a:normAutofit lnSpcReduction="10000"/>
          </a:bodyPr>
          <a:lstStyle/>
          <a:p>
            <a:r>
              <a:rPr lang="en-US" altLang="zh-CN" sz="2400" b="0" dirty="0" err="1"/>
              <a:t>KeyLogger</a:t>
            </a:r>
            <a:r>
              <a:rPr lang="en-US" altLang="zh-CN" sz="2400" b="0" dirty="0"/>
              <a:t>: install a </a:t>
            </a:r>
            <a:r>
              <a:rPr lang="en-US" altLang="zh-CN" sz="2400" b="0" dirty="0" err="1"/>
              <a:t>KeyLogger</a:t>
            </a:r>
            <a:r>
              <a:rPr lang="en-US" altLang="zh-CN" sz="2400" b="0" dirty="0"/>
              <a:t>/</a:t>
            </a:r>
            <a:r>
              <a:rPr lang="en-US" altLang="zh-CN" sz="2400" b="0" dirty="0" err="1"/>
              <a:t>TouchLogger</a:t>
            </a:r>
            <a:r>
              <a:rPr lang="en-US" altLang="zh-CN" sz="2400" b="0" dirty="0"/>
              <a:t> on the phone</a:t>
            </a:r>
          </a:p>
          <a:p>
            <a:r>
              <a:rPr lang="en-US" altLang="zh-CN" sz="2400" b="0" dirty="0"/>
              <a:t>Phishing: install a malware and lure the user to enter password</a:t>
            </a:r>
          </a:p>
          <a:p>
            <a:r>
              <a:rPr lang="en-US" altLang="zh-CN" sz="2400" b="0" dirty="0" err="1"/>
              <a:t>MemScan</a:t>
            </a:r>
            <a:r>
              <a:rPr lang="en-US" altLang="zh-CN" sz="2400" b="0" dirty="0"/>
              <a:t>: using rootkit and scan memory for any plaintext</a:t>
            </a:r>
          </a:p>
          <a:p>
            <a:r>
              <a:rPr lang="en-US" altLang="zh-CN" sz="2400" b="0" dirty="0" err="1"/>
              <a:t>ScreenCapture</a:t>
            </a:r>
            <a:r>
              <a:rPr lang="en-US" altLang="zh-CN" sz="2400" b="0" dirty="0"/>
              <a:t>: get information directly from the screen</a:t>
            </a:r>
          </a:p>
          <a:p>
            <a:r>
              <a:rPr lang="en-US" altLang="zh-CN" sz="2400" b="0" dirty="0"/>
              <a:t>Cold-boot: physically attack that can scan memory to get any plaintext</a:t>
            </a:r>
          </a:p>
        </p:txBody>
      </p:sp>
      <p:pic>
        <p:nvPicPr>
          <p:cNvPr id="4" name="Picture 4" descr="5122f5683910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405" y="4369668"/>
            <a:ext cx="3625189" cy="841044"/>
          </a:xfrm>
          <a:prstGeom prst="rect">
            <a:avLst/>
          </a:prstGeom>
        </p:spPr>
      </p:pic>
      <p:sp>
        <p:nvSpPr>
          <p:cNvPr id="7" name="矩形 6"/>
          <p:cNvSpPr/>
          <p:nvPr/>
        </p:nvSpPr>
        <p:spPr>
          <a:xfrm>
            <a:off x="107504" y="1273324"/>
            <a:ext cx="8784976" cy="2430504"/>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2" descr="Recovering FDE encryption keys, with FROS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66156" y="1417340"/>
            <a:ext cx="1580468" cy="2106468"/>
          </a:xfrm>
          <a:prstGeom prst="rect">
            <a:avLst/>
          </a:prstGeom>
          <a:noFill/>
          <a:ln w="28575">
            <a:solidFill>
              <a:srgbClr val="7030A0"/>
            </a:solidFill>
          </a:ln>
          <a:extLst>
            <a:ext uri="{909E8E84-426E-40dd-AFC4-6F175D3DCCD1}">
              <a14:hiddenFill xmlns:a14="http://schemas.microsoft.com/office/drawing/2010/main" xmlns="">
                <a:solidFill>
                  <a:srgbClr val="FFFFFF"/>
                </a:solidFill>
              </a14:hiddenFill>
            </a:ext>
          </a:extLst>
        </p:spPr>
      </p:pic>
      <p:pic>
        <p:nvPicPr>
          <p:cNvPr id="9" name="Picture 4" descr="A Galaxy Nexus in the freezer, preparing to give up its encryption ke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1417340"/>
            <a:ext cx="2808624" cy="2106468"/>
          </a:xfrm>
          <a:prstGeom prst="rect">
            <a:avLst/>
          </a:prstGeom>
          <a:noFill/>
          <a:ln w="28575">
            <a:solidFill>
              <a:srgbClr val="7030A0"/>
            </a:solidFill>
          </a:ln>
          <a:extLst>
            <a:ext uri="{909E8E84-426E-40dd-AFC4-6F175D3DCCD1}">
              <a14:hiddenFill xmlns:a14="http://schemas.microsoft.com/office/drawing/2010/main" xmlns="">
                <a:solidFill>
                  <a:srgbClr val="FFFFFF"/>
                </a:solidFill>
              </a14:hiddenFill>
            </a:ext>
          </a:extLst>
        </p:spPr>
      </p:pic>
      <p:sp>
        <p:nvSpPr>
          <p:cNvPr id="11" name="矩形 10"/>
          <p:cNvSpPr/>
          <p:nvPr/>
        </p:nvSpPr>
        <p:spPr>
          <a:xfrm>
            <a:off x="467544" y="5377780"/>
            <a:ext cx="8496944" cy="276999"/>
          </a:xfrm>
          <a:prstGeom prst="rect">
            <a:avLst/>
          </a:prstGeom>
        </p:spPr>
        <p:txBody>
          <a:bodyPr wrap="square">
            <a:spAutoFit/>
          </a:bodyPr>
          <a:lstStyle/>
          <a:p>
            <a:pPr algn="r"/>
            <a:r>
              <a:rPr lang="en-US" altLang="zh-CN" sz="1200" dirty="0">
                <a:solidFill>
                  <a:srgbClr val="000000"/>
                </a:solidFill>
                <a:latin typeface="等线" panose="02010600030101010101" pitchFamily="2" charset="-122"/>
              </a:rPr>
              <a:t>Müller, </a:t>
            </a:r>
            <a:r>
              <a:rPr lang="en-US" altLang="zh-CN" sz="1200" dirty="0" err="1">
                <a:solidFill>
                  <a:srgbClr val="000000"/>
                </a:solidFill>
                <a:latin typeface="等线" panose="02010600030101010101" pitchFamily="2" charset="-122"/>
              </a:rPr>
              <a:t>Tilo</a:t>
            </a:r>
            <a:r>
              <a:rPr lang="en-US" altLang="zh-CN" sz="1200" dirty="0">
                <a:solidFill>
                  <a:srgbClr val="000000"/>
                </a:solidFill>
                <a:latin typeface="等线" panose="02010600030101010101" pitchFamily="2" charset="-122"/>
              </a:rPr>
              <a:t>, and Michael </a:t>
            </a:r>
            <a:r>
              <a:rPr lang="en-US" altLang="zh-CN" sz="1200" dirty="0" err="1">
                <a:solidFill>
                  <a:srgbClr val="000000"/>
                </a:solidFill>
                <a:latin typeface="等线" panose="02010600030101010101" pitchFamily="2" charset="-122"/>
              </a:rPr>
              <a:t>Spreitzenbarth</a:t>
            </a:r>
            <a:r>
              <a:rPr lang="en-US" altLang="zh-CN" sz="1200" dirty="0">
                <a:solidFill>
                  <a:srgbClr val="000000"/>
                </a:solidFill>
                <a:latin typeface="等线" panose="02010600030101010101" pitchFamily="2" charset="-122"/>
              </a:rPr>
              <a:t>. "Frost." </a:t>
            </a:r>
            <a:r>
              <a:rPr lang="en-US" altLang="zh-CN" sz="1200" i="1" dirty="0">
                <a:solidFill>
                  <a:srgbClr val="000000"/>
                </a:solidFill>
                <a:latin typeface="等线" panose="02010600030101010101" pitchFamily="2" charset="-122"/>
              </a:rPr>
              <a:t>Applied Cryptography and Network Security</a:t>
            </a:r>
            <a:r>
              <a:rPr lang="en-US" altLang="zh-CN" sz="1200" dirty="0">
                <a:solidFill>
                  <a:srgbClr val="000000"/>
                </a:solidFill>
                <a:latin typeface="等线" panose="02010600030101010101" pitchFamily="2" charset="-122"/>
              </a:rPr>
              <a:t>. Springer Berlin Heidelberg, 2013.</a:t>
            </a:r>
            <a:endParaRPr lang="zh-CN" altLang="en-US" sz="1200" dirty="0">
              <a:solidFill>
                <a:srgbClr val="000000"/>
              </a:solidFill>
              <a:latin typeface="等线" panose="02010600030101010101" pitchFamily="2" charset="-122"/>
            </a:endParaRPr>
          </a:p>
        </p:txBody>
      </p:sp>
    </p:spTree>
    <p:extLst>
      <p:ext uri="{BB962C8B-B14F-4D97-AF65-F5344CB8AC3E}">
        <p14:creationId xmlns:p14="http://schemas.microsoft.com/office/powerpoint/2010/main" val="3911354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Ways an Attacker Can Steal Your Secrets</a:t>
            </a:r>
            <a:endParaRPr lang="zh-CN" altLang="en-US" dirty="0"/>
          </a:p>
        </p:txBody>
      </p:sp>
      <p:sp>
        <p:nvSpPr>
          <p:cNvPr id="3" name="内容占位符 2"/>
          <p:cNvSpPr>
            <a:spLocks noGrp="1"/>
          </p:cNvSpPr>
          <p:nvPr>
            <p:ph idx="1"/>
          </p:nvPr>
        </p:nvSpPr>
        <p:spPr>
          <a:xfrm>
            <a:off x="457200" y="1333500"/>
            <a:ext cx="8229600" cy="4188296"/>
          </a:xfrm>
        </p:spPr>
        <p:txBody>
          <a:bodyPr>
            <a:normAutofit/>
          </a:bodyPr>
          <a:lstStyle/>
          <a:p>
            <a:r>
              <a:rPr lang="en-US" altLang="zh-CN" sz="2200" b="0" dirty="0" err="1"/>
              <a:t>KeyLogger</a:t>
            </a:r>
            <a:r>
              <a:rPr lang="en-US" altLang="zh-CN" sz="2200" b="0" dirty="0"/>
              <a:t>: install a </a:t>
            </a:r>
            <a:r>
              <a:rPr lang="en-US" altLang="zh-CN" sz="2200" b="0" dirty="0" err="1"/>
              <a:t>KeyLogger</a:t>
            </a:r>
            <a:r>
              <a:rPr lang="en-US" altLang="zh-CN" sz="2200" b="0" dirty="0"/>
              <a:t>/</a:t>
            </a:r>
            <a:r>
              <a:rPr lang="en-US" altLang="zh-CN" sz="2200" b="0" dirty="0" err="1"/>
              <a:t>TouchLogger</a:t>
            </a:r>
            <a:r>
              <a:rPr lang="en-US" altLang="zh-CN" sz="2200" b="0" dirty="0"/>
              <a:t> on the phone</a:t>
            </a:r>
          </a:p>
          <a:p>
            <a:r>
              <a:rPr lang="en-US" altLang="zh-CN" sz="2200" b="0" dirty="0"/>
              <a:t>Phishing: install a malware and lure the user to enter password</a:t>
            </a:r>
          </a:p>
          <a:p>
            <a:r>
              <a:rPr lang="en-US" altLang="zh-CN" sz="2200" b="0" dirty="0" err="1"/>
              <a:t>MemScan</a:t>
            </a:r>
            <a:r>
              <a:rPr lang="en-US" altLang="zh-CN" sz="2200" b="0" dirty="0"/>
              <a:t>: using rootkit and scan memory for any plaintext</a:t>
            </a:r>
          </a:p>
          <a:p>
            <a:r>
              <a:rPr lang="en-US" altLang="zh-CN" sz="2200" b="0" dirty="0" err="1"/>
              <a:t>ScreenCapture</a:t>
            </a:r>
            <a:r>
              <a:rPr lang="en-US" altLang="zh-CN" sz="2200" b="0" dirty="0"/>
              <a:t>: get information directly from the screen</a:t>
            </a:r>
          </a:p>
          <a:p>
            <a:r>
              <a:rPr lang="en-US" altLang="zh-CN" sz="2200" b="0" dirty="0" err="1"/>
              <a:t>Coldboot</a:t>
            </a:r>
            <a:r>
              <a:rPr lang="en-US" altLang="zh-CN" sz="2200" b="0" dirty="0"/>
              <a:t>: physically scan the memory to get any plaintext</a:t>
            </a:r>
          </a:p>
          <a:p>
            <a:r>
              <a:rPr lang="en-US" altLang="zh-CN" sz="2200" b="0" dirty="0"/>
              <a:t>Side-Channel: infer PIN code through motion-detector</a:t>
            </a:r>
          </a:p>
        </p:txBody>
      </p:sp>
      <p:sp>
        <p:nvSpPr>
          <p:cNvPr id="5" name="矩形 4"/>
          <p:cNvSpPr/>
          <p:nvPr/>
        </p:nvSpPr>
        <p:spPr>
          <a:xfrm>
            <a:off x="107504" y="1273324"/>
            <a:ext cx="8784976" cy="2952328"/>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4"/>
          <p:cNvPicPr>
            <a:picLocks noChangeAspect="1"/>
          </p:cNvPicPr>
          <p:nvPr/>
        </p:nvPicPr>
        <p:blipFill>
          <a:blip r:embed="rId3"/>
          <a:stretch>
            <a:fillRect/>
          </a:stretch>
        </p:blipFill>
        <p:spPr>
          <a:xfrm>
            <a:off x="539552" y="1451328"/>
            <a:ext cx="1642441" cy="2463661"/>
          </a:xfrm>
          <a:prstGeom prst="rect">
            <a:avLst/>
          </a:prstGeom>
          <a:ln w="28575">
            <a:solidFill>
              <a:srgbClr val="7030A0"/>
            </a:solidFill>
          </a:ln>
        </p:spPr>
      </p:pic>
      <p:sp>
        <p:nvSpPr>
          <p:cNvPr id="9" name="矩形 8"/>
          <p:cNvSpPr/>
          <p:nvPr/>
        </p:nvSpPr>
        <p:spPr>
          <a:xfrm>
            <a:off x="-205680" y="5116404"/>
            <a:ext cx="8892480" cy="523220"/>
          </a:xfrm>
          <a:prstGeom prst="rect">
            <a:avLst/>
          </a:prstGeom>
        </p:spPr>
        <p:txBody>
          <a:bodyPr wrap="square">
            <a:spAutoFit/>
          </a:bodyPr>
          <a:lstStyle/>
          <a:p>
            <a:pPr algn="ctr"/>
            <a:r>
              <a:rPr lang="en-US" altLang="zh-CN" sz="1400" dirty="0">
                <a:solidFill>
                  <a:srgbClr val="000000"/>
                </a:solidFill>
                <a:latin typeface="等线" panose="02010600030101010101" pitchFamily="2" charset="-122"/>
              </a:rPr>
              <a:t>Cai, Liang, and Hao Chen. "</a:t>
            </a:r>
            <a:r>
              <a:rPr lang="en-US" altLang="zh-CN" sz="1400" dirty="0" err="1">
                <a:solidFill>
                  <a:srgbClr val="000000"/>
                </a:solidFill>
                <a:latin typeface="等线" panose="02010600030101010101" pitchFamily="2" charset="-122"/>
              </a:rPr>
              <a:t>TouchLogger</a:t>
            </a:r>
            <a:r>
              <a:rPr lang="en-US" altLang="zh-CN" sz="1400" dirty="0">
                <a:solidFill>
                  <a:srgbClr val="000000"/>
                </a:solidFill>
                <a:latin typeface="等线" panose="02010600030101010101" pitchFamily="2" charset="-122"/>
              </a:rPr>
              <a:t>: Inferring Keystrokes on Touch Screen from Smartphone motion." </a:t>
            </a:r>
            <a:r>
              <a:rPr lang="en-US" altLang="zh-CN" sz="1400" i="1" dirty="0" err="1">
                <a:solidFill>
                  <a:srgbClr val="000000"/>
                </a:solidFill>
                <a:latin typeface="等线" panose="02010600030101010101" pitchFamily="2" charset="-122"/>
              </a:rPr>
              <a:t>HotSec</a:t>
            </a:r>
            <a:r>
              <a:rPr lang="en-US" altLang="zh-CN" sz="1400" dirty="0">
                <a:solidFill>
                  <a:srgbClr val="000000"/>
                </a:solidFill>
                <a:latin typeface="等线" panose="02010600030101010101" pitchFamily="2" charset="-122"/>
              </a:rPr>
              <a:t>. 2011.</a:t>
            </a:r>
            <a:endParaRPr lang="zh-CN" altLang="en-US" sz="1400" dirty="0">
              <a:solidFill>
                <a:srgbClr val="000000"/>
              </a:solidFill>
              <a:latin typeface="等线" panose="02010600030101010101" pitchFamily="2" charset="-122"/>
            </a:endParaRPr>
          </a:p>
        </p:txBody>
      </p:sp>
      <p:pic>
        <p:nvPicPr>
          <p:cNvPr id="10" name="图片 9"/>
          <p:cNvPicPr>
            <a:picLocks noChangeAspect="1"/>
          </p:cNvPicPr>
          <p:nvPr/>
        </p:nvPicPr>
        <p:blipFill rotWithShape="1">
          <a:blip r:embed="rId4"/>
          <a:srcRect l="1964" r="30313" b="18076"/>
          <a:stretch/>
        </p:blipFill>
        <p:spPr>
          <a:xfrm>
            <a:off x="2478873" y="1451328"/>
            <a:ext cx="6053567" cy="2463661"/>
          </a:xfrm>
          <a:prstGeom prst="rect">
            <a:avLst/>
          </a:prstGeom>
          <a:solidFill>
            <a:srgbClr val="7030A0"/>
          </a:solidFill>
          <a:ln w="19050">
            <a:solidFill>
              <a:srgbClr val="7030A0"/>
            </a:solidFill>
          </a:ln>
        </p:spPr>
      </p:pic>
    </p:spTree>
    <p:extLst>
      <p:ext uri="{BB962C8B-B14F-4D97-AF65-F5344CB8AC3E}">
        <p14:creationId xmlns:p14="http://schemas.microsoft.com/office/powerpoint/2010/main" val="2251732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Taint</a:t>
            </a:r>
            <a:r>
              <a:rPr kumimoji="1" lang="zh-CN" altLang="en-US" dirty="0"/>
              <a:t> </a:t>
            </a:r>
            <a:r>
              <a:rPr kumimoji="1" lang="en-US" altLang="zh-CN" dirty="0"/>
              <a:t>Tracking</a:t>
            </a:r>
            <a:endParaRPr kumimoji="1" lang="zh-CN" altLang="en-US" dirty="0"/>
          </a:p>
        </p:txBody>
      </p:sp>
      <p:sp>
        <p:nvSpPr>
          <p:cNvPr id="5" name="文本占位符 4"/>
          <p:cNvSpPr>
            <a:spLocks noGrp="1"/>
          </p:cNvSpPr>
          <p:nvPr>
            <p:ph type="body" idx="1"/>
          </p:nvPr>
        </p:nvSpPr>
        <p:spPr/>
        <p:txBody>
          <a:bodyPr/>
          <a:lstStyle/>
          <a:p>
            <a:r>
              <a:rPr kumimoji="1" lang="en-US" altLang="zh-CN" dirty="0"/>
              <a:t>Data</a:t>
            </a:r>
            <a:r>
              <a:rPr kumimoji="1" lang="zh-CN" altLang="en-US" dirty="0"/>
              <a:t> </a:t>
            </a:r>
            <a:r>
              <a:rPr kumimoji="1" lang="en-US" altLang="zh-CN" dirty="0"/>
              <a:t>Protection</a:t>
            </a:r>
            <a:endParaRPr kumimoji="1" lang="zh-CN" altLang="en-US" dirty="0"/>
          </a:p>
        </p:txBody>
      </p:sp>
    </p:spTree>
    <p:extLst>
      <p:ext uri="{BB962C8B-B14F-4D97-AF65-F5344CB8AC3E}">
        <p14:creationId xmlns:p14="http://schemas.microsoft.com/office/powerpoint/2010/main" val="4110330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Data Lifetime</a:t>
            </a:r>
            <a:endParaRPr kumimoji="1" lang="zh-CN" altLang="en-US" dirty="0"/>
          </a:p>
        </p:txBody>
      </p:sp>
      <p:sp>
        <p:nvSpPr>
          <p:cNvPr id="3" name="内容占位符 2"/>
          <p:cNvSpPr>
            <a:spLocks noGrp="1"/>
          </p:cNvSpPr>
          <p:nvPr>
            <p:ph idx="1"/>
          </p:nvPr>
        </p:nvSpPr>
        <p:spPr/>
        <p:txBody>
          <a:bodyPr/>
          <a:lstStyle/>
          <a:p>
            <a:r>
              <a:rPr kumimoji="1" lang="en-US" altLang="zh-CN" dirty="0"/>
              <a:t>The</a:t>
            </a:r>
            <a:r>
              <a:rPr kumimoji="1" lang="zh-CN" altLang="en-US" dirty="0"/>
              <a:t> </a:t>
            </a:r>
            <a:r>
              <a:rPr kumimoji="1" lang="en-US" altLang="zh-CN" dirty="0"/>
              <a:t>lifetime</a:t>
            </a:r>
            <a:r>
              <a:rPr kumimoji="1" lang="zh-CN" altLang="en-US" dirty="0"/>
              <a:t> </a:t>
            </a:r>
            <a:r>
              <a:rPr kumimoji="1" lang="en-US" altLang="zh-CN" dirty="0"/>
              <a:t>of</a:t>
            </a:r>
            <a:r>
              <a:rPr kumimoji="1" lang="zh-CN" altLang="en-US" dirty="0"/>
              <a:t> </a:t>
            </a:r>
            <a:r>
              <a:rPr kumimoji="1" lang="en-US" altLang="zh-CN" dirty="0"/>
              <a:t>sensitive</a:t>
            </a:r>
            <a:r>
              <a:rPr kumimoji="1" lang="zh-CN" altLang="en-US" dirty="0"/>
              <a:t> </a:t>
            </a:r>
            <a:r>
              <a:rPr kumimoji="1" lang="en-US" altLang="zh-CN" dirty="0"/>
              <a:t>data</a:t>
            </a:r>
            <a:r>
              <a:rPr kumimoji="1" lang="zh-CN" altLang="en-US" dirty="0"/>
              <a:t> </a:t>
            </a:r>
            <a:r>
              <a:rPr kumimoji="1" lang="en-US" altLang="zh-CN" dirty="0"/>
              <a:t>should</a:t>
            </a:r>
            <a:r>
              <a:rPr kumimoji="1" lang="zh-CN" altLang="en-US" dirty="0"/>
              <a:t> </a:t>
            </a:r>
            <a:r>
              <a:rPr kumimoji="1" lang="en-US" altLang="zh-CN" dirty="0"/>
              <a:t>be</a:t>
            </a:r>
            <a:r>
              <a:rPr kumimoji="1" lang="zh-CN" altLang="en-US" dirty="0"/>
              <a:t> </a:t>
            </a:r>
            <a:r>
              <a:rPr kumimoji="1" lang="en-US" altLang="zh-CN" dirty="0"/>
              <a:t>minimized</a:t>
            </a:r>
          </a:p>
          <a:p>
            <a:pPr lvl="1"/>
            <a:r>
              <a:rPr kumimoji="1" lang="en-US" altLang="zh-CN" dirty="0"/>
              <a:t>The</a:t>
            </a:r>
            <a:r>
              <a:rPr kumimoji="1" lang="zh-CN" altLang="en-US" dirty="0"/>
              <a:t> </a:t>
            </a:r>
            <a:r>
              <a:rPr kumimoji="1" lang="en-US" altLang="zh-CN" dirty="0"/>
              <a:t>longer</a:t>
            </a:r>
            <a:r>
              <a:rPr kumimoji="1" lang="zh-CN" altLang="en-US" dirty="0"/>
              <a:t> </a:t>
            </a:r>
            <a:r>
              <a:rPr kumimoji="1" lang="en-US" altLang="zh-CN" dirty="0"/>
              <a:t>data</a:t>
            </a:r>
            <a:r>
              <a:rPr kumimoji="1" lang="zh-CN" altLang="en-US" dirty="0"/>
              <a:t> </a:t>
            </a:r>
            <a:r>
              <a:rPr kumimoji="1" lang="en-US" altLang="zh-CN" dirty="0"/>
              <a:t>remains</a:t>
            </a:r>
            <a:r>
              <a:rPr kumimoji="1" lang="zh-CN" altLang="en-US" dirty="0"/>
              <a:t> </a:t>
            </a:r>
            <a:r>
              <a:rPr kumimoji="1" lang="en-US" altLang="zh-CN" dirty="0"/>
              <a:t>in</a:t>
            </a:r>
            <a:r>
              <a:rPr kumimoji="1" lang="zh-CN" altLang="en-US" dirty="0"/>
              <a:t> </a:t>
            </a:r>
            <a:r>
              <a:rPr kumimoji="1" lang="en-US" altLang="zh-CN" dirty="0"/>
              <a:t>memory</a:t>
            </a:r>
            <a:r>
              <a:rPr kumimoji="1" lang="zh-CN" altLang="en-US" dirty="0"/>
              <a:t> </a:t>
            </a:r>
            <a:r>
              <a:rPr kumimoji="1" lang="en-US" altLang="zh-CN" dirty="0"/>
              <a:t>the</a:t>
            </a:r>
            <a:r>
              <a:rPr kumimoji="1" lang="zh-CN" altLang="en-US" dirty="0"/>
              <a:t> </a:t>
            </a:r>
            <a:r>
              <a:rPr kumimoji="1" lang="en-US" altLang="zh-CN" dirty="0"/>
              <a:t>greater</a:t>
            </a:r>
            <a:r>
              <a:rPr kumimoji="1" lang="zh-CN" altLang="en-US" dirty="0"/>
              <a:t> </a:t>
            </a:r>
            <a:r>
              <a:rPr kumimoji="1" lang="en-US" altLang="zh-CN" dirty="0"/>
              <a:t>its</a:t>
            </a:r>
            <a:r>
              <a:rPr kumimoji="1" lang="zh-CN" altLang="en-US" dirty="0"/>
              <a:t> </a:t>
            </a:r>
            <a:r>
              <a:rPr kumimoji="1" lang="en-US" altLang="zh-CN" dirty="0"/>
              <a:t>chances</a:t>
            </a:r>
            <a:r>
              <a:rPr kumimoji="1" lang="zh-CN" altLang="en-US" dirty="0"/>
              <a:t> </a:t>
            </a:r>
            <a:r>
              <a:rPr kumimoji="1" lang="en-US" altLang="zh-CN" dirty="0"/>
              <a:t>of</a:t>
            </a:r>
            <a:r>
              <a:rPr kumimoji="1" lang="zh-CN" altLang="en-US" dirty="0"/>
              <a:t> </a:t>
            </a:r>
            <a:r>
              <a:rPr kumimoji="1" lang="en-US" altLang="zh-CN" dirty="0"/>
              <a:t>being</a:t>
            </a:r>
            <a:r>
              <a:rPr kumimoji="1" lang="zh-CN" altLang="en-US" dirty="0"/>
              <a:t> </a:t>
            </a:r>
            <a:r>
              <a:rPr kumimoji="1" lang="en-US" altLang="zh-CN" dirty="0"/>
              <a:t>leaked</a:t>
            </a:r>
            <a:r>
              <a:rPr kumimoji="1" lang="zh-CN" altLang="en-US" dirty="0"/>
              <a:t> </a:t>
            </a:r>
            <a:r>
              <a:rPr kumimoji="1" lang="en-US" altLang="zh-CN" dirty="0"/>
              <a:t>to</a:t>
            </a:r>
            <a:r>
              <a:rPr kumimoji="1" lang="zh-CN" altLang="en-US" dirty="0"/>
              <a:t> </a:t>
            </a:r>
            <a:r>
              <a:rPr kumimoji="1" lang="en-US" altLang="zh-CN" dirty="0"/>
              <a:t>disk</a:t>
            </a:r>
          </a:p>
          <a:p>
            <a:pPr lvl="1"/>
            <a:r>
              <a:rPr kumimoji="1" lang="en-US" altLang="zh-CN" dirty="0"/>
              <a:t>Swapping,</a:t>
            </a:r>
            <a:r>
              <a:rPr kumimoji="1" lang="zh-CN" altLang="en-US" dirty="0"/>
              <a:t> </a:t>
            </a:r>
            <a:r>
              <a:rPr kumimoji="1" lang="en-US" altLang="zh-CN" dirty="0"/>
              <a:t>hibernation,</a:t>
            </a:r>
            <a:r>
              <a:rPr kumimoji="1" lang="zh-CN" altLang="en-US" dirty="0"/>
              <a:t> </a:t>
            </a:r>
            <a:r>
              <a:rPr kumimoji="1" lang="en-US" altLang="zh-CN" dirty="0"/>
              <a:t>VM</a:t>
            </a:r>
            <a:r>
              <a:rPr kumimoji="1" lang="zh-CN" altLang="en-US" dirty="0"/>
              <a:t> </a:t>
            </a:r>
            <a:r>
              <a:rPr kumimoji="1" lang="en-US" altLang="zh-CN" dirty="0"/>
              <a:t>suspending,</a:t>
            </a:r>
            <a:r>
              <a:rPr kumimoji="1" lang="zh-CN" altLang="en-US" dirty="0"/>
              <a:t> </a:t>
            </a:r>
            <a:r>
              <a:rPr kumimoji="1" lang="en-US" altLang="zh-CN" dirty="0"/>
              <a:t>core</a:t>
            </a:r>
            <a:r>
              <a:rPr kumimoji="1" lang="zh-CN" altLang="en-US" dirty="0"/>
              <a:t> </a:t>
            </a:r>
            <a:r>
              <a:rPr kumimoji="1" lang="en-US" altLang="zh-CN" dirty="0"/>
              <a:t>dump,</a:t>
            </a:r>
            <a:r>
              <a:rPr kumimoji="1" lang="zh-CN" altLang="en-US" dirty="0"/>
              <a:t> </a:t>
            </a:r>
            <a:r>
              <a:rPr kumimoji="1" lang="en-US" altLang="zh-CN" dirty="0"/>
              <a:t>etc.</a:t>
            </a:r>
          </a:p>
          <a:p>
            <a:endParaRPr kumimoji="1" lang="en-US" altLang="zh-CN" dirty="0"/>
          </a:p>
          <a:p>
            <a:r>
              <a:rPr kumimoji="1" lang="en-US" altLang="zh-CN" dirty="0"/>
              <a:t>That's what we called "</a:t>
            </a:r>
            <a:r>
              <a:rPr kumimoji="1" lang="en-US" altLang="zh-CN" dirty="0">
                <a:solidFill>
                  <a:schemeClr val="accent1"/>
                </a:solidFill>
              </a:rPr>
              <a:t>data exposure</a:t>
            </a:r>
            <a:r>
              <a:rPr kumimoji="1" lang="en-US" altLang="zh-CN" dirty="0"/>
              <a:t>"</a:t>
            </a:r>
            <a:endParaRPr kumimoji="1" lang="zh-CN" altLang="en-US" dirty="0"/>
          </a:p>
        </p:txBody>
      </p:sp>
    </p:spTree>
    <p:extLst>
      <p:ext uri="{BB962C8B-B14F-4D97-AF65-F5344CB8AC3E}">
        <p14:creationId xmlns:p14="http://schemas.microsoft.com/office/powerpoint/2010/main" val="34576203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dirty="0"/>
              <a:t>Tainting: Data Flow Tracking</a:t>
            </a:r>
            <a:endParaRPr kumimoji="1" lang="zh-CN" altLang="en-US" dirty="0"/>
          </a:p>
        </p:txBody>
      </p:sp>
      <p:sp>
        <p:nvSpPr>
          <p:cNvPr id="5" name="内容占位符 4"/>
          <p:cNvSpPr>
            <a:spLocks noGrp="1"/>
          </p:cNvSpPr>
          <p:nvPr>
            <p:ph idx="1"/>
          </p:nvPr>
        </p:nvSpPr>
        <p:spPr/>
        <p:txBody>
          <a:bodyPr>
            <a:normAutofit/>
          </a:bodyPr>
          <a:lstStyle/>
          <a:p>
            <a:r>
              <a:rPr kumimoji="1" lang="en-US" altLang="zh-CN" dirty="0"/>
              <a:t>Apply access policy along the data flow</a:t>
            </a:r>
          </a:p>
          <a:p>
            <a:pPr lvl="1"/>
            <a:r>
              <a:rPr kumimoji="1" lang="en-US" altLang="zh-CN" dirty="0"/>
              <a:t>E.g., a password cannot be sent to Internet</a:t>
            </a:r>
            <a:endParaRPr kumimoji="1" lang="zh-CN" altLang="en-US" dirty="0"/>
          </a:p>
          <a:p>
            <a:pPr lvl="1"/>
            <a:r>
              <a:rPr kumimoji="1" lang="en-US" altLang="zh-CN" dirty="0"/>
              <a:t>E.g.,</a:t>
            </a:r>
            <a:r>
              <a:rPr kumimoji="1" lang="zh-CN" altLang="en-US" dirty="0"/>
              <a:t> </a:t>
            </a:r>
            <a:r>
              <a:rPr kumimoji="1" lang="en-US" altLang="zh-CN" dirty="0"/>
              <a:t>credit</a:t>
            </a:r>
            <a:r>
              <a:rPr kumimoji="1" lang="zh-CN" altLang="en-US" dirty="0"/>
              <a:t> </a:t>
            </a:r>
            <a:r>
              <a:rPr kumimoji="1" lang="en-US" altLang="zh-CN" dirty="0"/>
              <a:t>card</a:t>
            </a:r>
            <a:r>
              <a:rPr kumimoji="1" lang="zh-CN" altLang="en-US" dirty="0"/>
              <a:t> </a:t>
            </a:r>
            <a:r>
              <a:rPr kumimoji="1" lang="en-US" altLang="zh-CN" dirty="0"/>
              <a:t>number</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sent</a:t>
            </a:r>
            <a:r>
              <a:rPr kumimoji="1" lang="zh-CN" altLang="en-US" dirty="0"/>
              <a:t> </a:t>
            </a:r>
            <a:r>
              <a:rPr kumimoji="1" lang="en-US" altLang="zh-CN" dirty="0"/>
              <a:t>to</a:t>
            </a:r>
            <a:r>
              <a:rPr kumimoji="1" lang="zh-CN" altLang="en-US" dirty="0"/>
              <a:t> </a:t>
            </a:r>
            <a:r>
              <a:rPr kumimoji="1" lang="en-US" altLang="zh-CN" dirty="0"/>
              <a:t>other</a:t>
            </a:r>
            <a:r>
              <a:rPr kumimoji="1" lang="zh-CN" altLang="en-US" dirty="0"/>
              <a:t> </a:t>
            </a:r>
            <a:r>
              <a:rPr kumimoji="1" lang="en-US" altLang="zh-CN" dirty="0"/>
              <a:t>apps</a:t>
            </a:r>
            <a:endParaRPr kumimoji="1" lang="zh-CN" altLang="en-US" dirty="0"/>
          </a:p>
          <a:p>
            <a:pPr lvl="1"/>
            <a:r>
              <a:rPr kumimoji="1" lang="en-US" altLang="zh-CN" dirty="0"/>
              <a:t>E.g.,</a:t>
            </a:r>
            <a:r>
              <a:rPr kumimoji="1" lang="zh-CN" altLang="en-US" dirty="0"/>
              <a:t> </a:t>
            </a:r>
            <a:r>
              <a:rPr kumimoji="1" lang="en-US" altLang="zh-CN" dirty="0"/>
              <a:t>untrusted</a:t>
            </a:r>
            <a:r>
              <a:rPr kumimoji="1" lang="zh-CN" altLang="en-US" dirty="0"/>
              <a:t> </a:t>
            </a:r>
            <a:r>
              <a:rPr kumimoji="1" lang="en-US" altLang="zh-CN" dirty="0"/>
              <a:t>data</a:t>
            </a:r>
            <a:r>
              <a:rPr kumimoji="1" lang="zh-CN" altLang="en-US" dirty="0"/>
              <a:t> </a:t>
            </a:r>
            <a:r>
              <a:rPr kumimoji="1" lang="en-US" altLang="zh-CN" dirty="0"/>
              <a:t>cannot</a:t>
            </a:r>
            <a:r>
              <a:rPr kumimoji="1" lang="zh-CN" altLang="en-US" dirty="0"/>
              <a:t> </a:t>
            </a:r>
            <a:r>
              <a:rPr kumimoji="1" lang="en-US" altLang="zh-CN" dirty="0"/>
              <a:t>be</a:t>
            </a:r>
            <a:r>
              <a:rPr kumimoji="1" lang="zh-CN" altLang="en-US" dirty="0"/>
              <a:t> </a:t>
            </a:r>
            <a:r>
              <a:rPr kumimoji="1" lang="en-US" altLang="zh-CN" dirty="0"/>
              <a:t>executed</a:t>
            </a:r>
            <a:endParaRPr kumimoji="1" lang="zh-CN" altLang="en-US" dirty="0"/>
          </a:p>
        </p:txBody>
      </p:sp>
    </p:spTree>
    <p:extLst>
      <p:ext uri="{BB962C8B-B14F-4D97-AF65-F5344CB8AC3E}">
        <p14:creationId xmlns:p14="http://schemas.microsoft.com/office/powerpoint/2010/main" val="349799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48</a:t>
            </a:fld>
            <a:endParaRPr lang="en-US" dirty="0"/>
          </a:p>
        </p:txBody>
      </p:sp>
      <p:sp>
        <p:nvSpPr>
          <p:cNvPr id="2" name="Content Placeholder 1"/>
          <p:cNvSpPr>
            <a:spLocks noGrp="1"/>
          </p:cNvSpPr>
          <p:nvPr>
            <p:ph sz="half" idx="4294967295"/>
          </p:nvPr>
        </p:nvSpPr>
        <p:spPr>
          <a:xfrm>
            <a:off x="4572000" y="1333500"/>
            <a:ext cx="4572000" cy="3771900"/>
          </a:xfrm>
        </p:spPr>
        <p:txBody>
          <a:bodyPr>
            <a:normAutofit fontScale="77500" lnSpcReduction="20000"/>
          </a:bodyPr>
          <a:lstStyle/>
          <a:p>
            <a:r>
              <a:rPr lang="en-US" dirty="0"/>
              <a:t>Example sourced from CMU ECE</a:t>
            </a:r>
          </a:p>
          <a:p>
            <a:pPr lvl="1"/>
            <a:r>
              <a:rPr lang="en-US" dirty="0">
                <a:hlinkClick r:id="rId2"/>
              </a:rPr>
              <a:t>Source</a:t>
            </a:r>
            <a:endParaRPr lang="en-US" dirty="0"/>
          </a:p>
          <a:p>
            <a:r>
              <a:rPr lang="en-US" dirty="0"/>
              <a:t>Will show the basic approach of dynamic taint analysis</a:t>
            </a:r>
          </a:p>
          <a:p>
            <a:r>
              <a:rPr lang="en-US" dirty="0"/>
              <a:t>Two concrete executions will be presented</a:t>
            </a:r>
          </a:p>
          <a:p>
            <a:r>
              <a:rPr lang="en-US" dirty="0"/>
              <a:t>Goal: evaluate whether control can be hijacked by [malicious] user input</a:t>
            </a:r>
          </a:p>
        </p:txBody>
      </p:sp>
    </p:spTree>
    <p:extLst>
      <p:ext uri="{BB962C8B-B14F-4D97-AF65-F5344CB8AC3E}">
        <p14:creationId xmlns:p14="http://schemas.microsoft.com/office/powerpoint/2010/main" val="3537033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3937109822"/>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extLst>
                  <a:ext uri="{0D108BD9-81ED-4DB2-BD59-A6C34878D82A}">
                    <a16:rowId xmlns:a16="http://schemas.microsoft.com/office/drawing/2014/main" val="10001"/>
                  </a:ext>
                </a:extLst>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extLst>
                  <a:ext uri="{0D108BD9-81ED-4DB2-BD59-A6C34878D82A}">
                    <a16:rowId xmlns:a16="http://schemas.microsoft.com/office/drawing/2014/main" val="10002"/>
                  </a:ext>
                </a:extLst>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extLst>
                  <a:ext uri="{0D108BD9-81ED-4DB2-BD59-A6C34878D82A}">
                    <a16:rowId xmlns:a16="http://schemas.microsoft.com/office/drawing/2014/main" val="10003"/>
                  </a:ext>
                </a:extLst>
              </a:tr>
              <a:tr h="309033">
                <a:tc>
                  <a:txBody>
                    <a:bodyPr/>
                    <a:lstStyle/>
                    <a:p>
                      <a:endParaRPr lang="en-US" sz="1500" dirty="0"/>
                    </a:p>
                  </a:txBody>
                  <a:tcPr marT="38100" marB="38100"/>
                </a:tc>
                <a:tc>
                  <a:txBody>
                    <a:bodyPr/>
                    <a:lstStyle/>
                    <a:p>
                      <a:endParaRPr lang="en-US" sz="1500" dirty="0"/>
                    </a:p>
                  </a:txBody>
                  <a:tcPr marT="38100" marB="38100"/>
                </a:tc>
                <a:tc>
                  <a:txBody>
                    <a:bodyPr/>
                    <a:lstStyle/>
                    <a:p>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37038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459690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50</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491801953"/>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6</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2"/>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20464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51</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4159008177"/>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6</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222432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52</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980529428"/>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6</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r>
                        <a:rPr lang="en-US" sz="1500" dirty="0"/>
                        <a:t>j</a:t>
                      </a:r>
                    </a:p>
                  </a:txBody>
                  <a:tcPr marT="38100" marB="38100"/>
                </a:tc>
                <a:tc>
                  <a:txBody>
                    <a:bodyPr/>
                    <a:lstStyle/>
                    <a:p>
                      <a:pPr algn="ctr"/>
                      <a:r>
                        <a:rPr lang="en-US" sz="1500" dirty="0"/>
                        <a:t>8</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747184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53</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1574963635"/>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6</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r>
                        <a:rPr lang="en-US" sz="1500" dirty="0"/>
                        <a:t>j</a:t>
                      </a:r>
                    </a:p>
                  </a:txBody>
                  <a:tcPr marT="38100" marB="38100"/>
                </a:tc>
                <a:tc>
                  <a:txBody>
                    <a:bodyPr/>
                    <a:lstStyle/>
                    <a:p>
                      <a:pPr algn="ctr"/>
                      <a:r>
                        <a:rPr lang="en-US" sz="1500" dirty="0"/>
                        <a:t>8</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3"/>
                  </a:ext>
                </a:extLst>
              </a:tr>
              <a:tr h="309033">
                <a:tc>
                  <a:txBody>
                    <a:bodyPr/>
                    <a:lstStyle/>
                    <a:p>
                      <a:pPr algn="ctr"/>
                      <a:r>
                        <a:rPr lang="en-US" sz="1500" dirty="0"/>
                        <a:t>l</a:t>
                      </a:r>
                    </a:p>
                  </a:txBody>
                  <a:tcPr marT="38100" marB="38100"/>
                </a:tc>
                <a:tc>
                  <a:txBody>
                    <a:bodyPr/>
                    <a:lstStyle/>
                    <a:p>
                      <a:pPr algn="ctr"/>
                      <a:r>
                        <a:rPr lang="en-US" sz="1500" dirty="0"/>
                        <a:t>8</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03613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54</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3628756055"/>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1"/>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2"/>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352103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55</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1738964776"/>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7</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2"/>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78689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56</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1511856594"/>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7</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743255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57</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911999690"/>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7</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r>
                        <a:rPr lang="en-US" sz="1500" dirty="0"/>
                        <a:t>k</a:t>
                      </a:r>
                    </a:p>
                  </a:txBody>
                  <a:tcPr marT="38100" marB="38100"/>
                </a:tc>
                <a:tc>
                  <a:txBody>
                    <a:bodyPr/>
                    <a:lstStyle/>
                    <a:p>
                      <a:pPr algn="ctr"/>
                      <a:r>
                        <a:rPr lang="en-US" sz="1500" dirty="0"/>
                        <a:t>4</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3"/>
                  </a:ext>
                </a:extLst>
              </a:tr>
              <a:tr h="309033">
                <a:tc>
                  <a:txBody>
                    <a:bodyPr/>
                    <a:lstStyle/>
                    <a:p>
                      <a:pPr algn="ctr"/>
                      <a:endParaRPr lang="en-US" sz="1500" dirty="0"/>
                    </a:p>
                  </a:txBody>
                  <a:tcPr marT="38100" marB="38100"/>
                </a:tc>
                <a:tc>
                  <a:txBody>
                    <a:bodyPr/>
                    <a:lstStyle/>
                    <a:p>
                      <a:pPr algn="ctr"/>
                      <a:endParaRPr lang="en-US" sz="1500" dirty="0"/>
                    </a:p>
                  </a:txBody>
                  <a:tcPr marT="38100" marB="38100"/>
                </a:tc>
                <a:tc>
                  <a:txBody>
                    <a:bodyPr/>
                    <a:lstStyle/>
                    <a:p>
                      <a:pPr algn="ctr"/>
                      <a:endParaRPr lang="en-US" sz="1500" dirty="0"/>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89338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58</a:t>
            </a:fld>
            <a:endParaRPr lang="en-US" dirty="0"/>
          </a:p>
        </p:txBody>
      </p:sp>
      <p:graphicFrame>
        <p:nvGraphicFramePr>
          <p:cNvPr id="3" name="Content Placeholder 2"/>
          <p:cNvGraphicFramePr>
            <a:graphicFrameLocks noGrp="1"/>
          </p:cNvGraphicFramePr>
          <p:nvPr>
            <p:ph sz="half" idx="4294967295"/>
            <p:extLst>
              <p:ext uri="{D42A27DB-BD31-4B8C-83A1-F6EECF244321}">
                <p14:modId xmlns:p14="http://schemas.microsoft.com/office/powerpoint/2010/main" val="2441071400"/>
              </p:ext>
            </p:extLst>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7</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r>
                        <a:rPr lang="en-US" sz="1500" dirty="0"/>
                        <a:t>k</a:t>
                      </a:r>
                    </a:p>
                  </a:txBody>
                  <a:tcPr marT="38100" marB="38100"/>
                </a:tc>
                <a:tc>
                  <a:txBody>
                    <a:bodyPr/>
                    <a:lstStyle/>
                    <a:p>
                      <a:pPr algn="ctr"/>
                      <a:r>
                        <a:rPr lang="en-US" sz="1500" dirty="0"/>
                        <a:t>4</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3"/>
                  </a:ext>
                </a:extLst>
              </a:tr>
              <a:tr h="309033">
                <a:tc>
                  <a:txBody>
                    <a:bodyPr/>
                    <a:lstStyle/>
                    <a:p>
                      <a:pPr algn="ctr"/>
                      <a:r>
                        <a:rPr lang="en-US" sz="1500" dirty="0"/>
                        <a:t>l</a:t>
                      </a:r>
                    </a:p>
                  </a:txBody>
                  <a:tcPr marT="38100" marB="38100"/>
                </a:tc>
                <a:tc>
                  <a:txBody>
                    <a:bodyPr/>
                    <a:lstStyle/>
                    <a:p>
                      <a:pPr algn="ctr"/>
                      <a:r>
                        <a:rPr lang="en-US" sz="1500" dirty="0"/>
                        <a:t>4</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239559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TaintDroid</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7584" y="1489348"/>
            <a:ext cx="7396117" cy="3528392"/>
          </a:xfrm>
        </p:spPr>
      </p:pic>
      <p:sp>
        <p:nvSpPr>
          <p:cNvPr id="3" name="Slide Number Placeholder 2"/>
          <p:cNvSpPr>
            <a:spLocks noGrp="1"/>
          </p:cNvSpPr>
          <p:nvPr>
            <p:ph type="sldNum" sz="quarter" idx="12"/>
          </p:nvPr>
        </p:nvSpPr>
        <p:spPr/>
        <p:txBody>
          <a:bodyPr/>
          <a:lstStyle/>
          <a:p>
            <a:fld id="{4FAB73BC-B049-4115-A692-8D63A059BFB8}" type="slidenum">
              <a:rPr lang="en-US" smtClean="0"/>
              <a:t>59</a:t>
            </a:fld>
            <a:endParaRPr lang="en-US" dirty="0"/>
          </a:p>
        </p:txBody>
      </p:sp>
    </p:spTree>
    <p:extLst>
      <p:ext uri="{BB962C8B-B14F-4D97-AF65-F5344CB8AC3E}">
        <p14:creationId xmlns:p14="http://schemas.microsoft.com/office/powerpoint/2010/main" val="3911396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476224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TaintDroid</a:t>
            </a:r>
            <a:r>
              <a:rPr lang="en-US" dirty="0"/>
              <a:t> Data Flow</a:t>
            </a:r>
          </a:p>
        </p:txBody>
      </p:sp>
      <p:pic>
        <p:nvPicPr>
          <p:cNvPr id="1026" name="Picture 2"/>
          <p:cNvPicPr>
            <a:picLocks noChangeAspect="1" noChangeArrowheads="1"/>
          </p:cNvPicPr>
          <p:nvPr/>
        </p:nvPicPr>
        <p:blipFill>
          <a:blip r:embed="rId3" cstate="print"/>
          <a:srcRect/>
          <a:stretch>
            <a:fillRect/>
          </a:stretch>
        </p:blipFill>
        <p:spPr bwMode="auto">
          <a:xfrm>
            <a:off x="1270000" y="1143000"/>
            <a:ext cx="6379303" cy="4262437"/>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normAutofit/>
          </a:bodyPr>
          <a:lstStyle/>
          <a:p>
            <a:fld id="{B6F15528-21DE-4FAA-801E-634DDDAF4B2B}" type="slidenum">
              <a:rPr lang="en-US" smtClean="0">
                <a:solidFill>
                  <a:srgbClr val="464653"/>
                </a:solidFill>
              </a:rPr>
              <a:pPr/>
              <a:t>60</a:t>
            </a:fld>
            <a:endParaRPr lang="en-US">
              <a:solidFill>
                <a:srgbClr val="464653"/>
              </a:solidFill>
            </a:endParaRPr>
          </a:p>
        </p:txBody>
      </p:sp>
      <p:cxnSp>
        <p:nvCxnSpPr>
          <p:cNvPr id="19" name="Elbow Connector 18"/>
          <p:cNvCxnSpPr/>
          <p:nvPr/>
        </p:nvCxnSpPr>
        <p:spPr>
          <a:xfrm rot="16200000" flipH="1">
            <a:off x="2635250" y="2317750"/>
            <a:ext cx="762000" cy="698500"/>
          </a:xfrm>
          <a:prstGeom prst="bentConnector3">
            <a:avLst>
              <a:gd name="adj1" fmla="val 100000"/>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3492500" y="3556000"/>
            <a:ext cx="1270000" cy="254000"/>
          </a:xfrm>
          <a:prstGeom prst="bentConnector3">
            <a:avLst>
              <a:gd name="adj1" fmla="val -1724"/>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5400000" flipH="1" flipV="1">
            <a:off x="4508500" y="3556000"/>
            <a:ext cx="1270000" cy="254000"/>
          </a:xfrm>
          <a:prstGeom prst="bentConnector3">
            <a:avLst>
              <a:gd name="adj1" fmla="val 99655"/>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flipV="1">
            <a:off x="5969000" y="2476500"/>
            <a:ext cx="635000" cy="571500"/>
          </a:xfrm>
          <a:prstGeom prst="bentConnector3">
            <a:avLst>
              <a:gd name="adj1" fmla="val 101724"/>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a:off x="6508088" y="2000250"/>
            <a:ext cx="445162" cy="662"/>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4000500" y="4572000"/>
            <a:ext cx="1206500" cy="254000"/>
            <a:chOff x="3886200" y="5486400"/>
            <a:chExt cx="1447800" cy="304800"/>
          </a:xfrm>
        </p:grpSpPr>
        <p:cxnSp>
          <p:nvCxnSpPr>
            <p:cNvPr id="61" name="Straight Connector 60"/>
            <p:cNvCxnSpPr/>
            <p:nvPr/>
          </p:nvCxnSpPr>
          <p:spPr>
            <a:xfrm rot="5400000">
              <a:off x="3733800" y="5638800"/>
              <a:ext cx="3048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flipV="1">
              <a:off x="3886200" y="5486400"/>
              <a:ext cx="1447800" cy="304800"/>
            </a:xfrm>
            <a:prstGeom prst="bentConnector3">
              <a:avLst>
                <a:gd name="adj1" fmla="val 101180"/>
              </a:avLst>
            </a:prstGeom>
            <a:ln w="57150">
              <a:solidFill>
                <a:srgbClr val="FF0000"/>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57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Taint Propagation</a:t>
            </a:r>
            <a:endParaRPr kumimoji="1" lang="zh-CN" altLang="en-US" dirty="0"/>
          </a:p>
        </p:txBody>
      </p:sp>
      <p:pic>
        <p:nvPicPr>
          <p:cNvPr id="4" name="图片 3"/>
          <p:cNvPicPr>
            <a:picLocks noChangeAspect="1"/>
          </p:cNvPicPr>
          <p:nvPr/>
        </p:nvPicPr>
        <p:blipFill>
          <a:blip r:embed="rId2"/>
          <a:stretch>
            <a:fillRect/>
          </a:stretch>
        </p:blipFill>
        <p:spPr>
          <a:xfrm>
            <a:off x="107504" y="1489348"/>
            <a:ext cx="8890000" cy="3454400"/>
          </a:xfrm>
          <a:prstGeom prst="rect">
            <a:avLst/>
          </a:prstGeom>
        </p:spPr>
      </p:pic>
    </p:spTree>
    <p:extLst>
      <p:ext uri="{BB962C8B-B14F-4D97-AF65-F5344CB8AC3E}">
        <p14:creationId xmlns:p14="http://schemas.microsoft.com/office/powerpoint/2010/main" val="9463060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kumimoji="1" lang="en-US" altLang="zh-CN" dirty="0"/>
              <a:t>Defending</a:t>
            </a:r>
            <a:r>
              <a:rPr kumimoji="1" lang="zh-CN" altLang="en-US" dirty="0"/>
              <a:t> </a:t>
            </a:r>
            <a:r>
              <a:rPr kumimoji="1" lang="en-US" altLang="zh-CN" dirty="0"/>
              <a:t>Malicious</a:t>
            </a:r>
            <a:r>
              <a:rPr kumimoji="1" lang="zh-CN" altLang="en-US" dirty="0"/>
              <a:t> </a:t>
            </a:r>
            <a:r>
              <a:rPr kumimoji="1" lang="en-US" altLang="zh-CN" dirty="0"/>
              <a:t>Input</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pic>
        <p:nvPicPr>
          <p:cNvPr id="1026" name="Picture 2">
            <a:extLst>
              <a:ext uri="{FF2B5EF4-FFF2-40B4-BE49-F238E27FC236}">
                <a16:creationId xmlns:a16="http://schemas.microsoft.com/office/drawing/2014/main" id="{9B24588F-94DF-9A43-9D4B-6E74C305B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550" y="265212"/>
            <a:ext cx="1585496"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8565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0791165-0E4F-4043-A79E-278134D00ECF}"/>
              </a:ext>
            </a:extLst>
          </p:cNvPr>
          <p:cNvSpPr>
            <a:spLocks noGrp="1"/>
          </p:cNvSpPr>
          <p:nvPr>
            <p:ph type="title"/>
          </p:nvPr>
        </p:nvSpPr>
        <p:spPr/>
        <p:txBody>
          <a:bodyPr/>
          <a:lstStyle/>
          <a:p>
            <a:r>
              <a:rPr lang="en-US" altLang="zh-CN" dirty="0"/>
              <a:t>Two</a:t>
            </a:r>
            <a:r>
              <a:rPr lang="zh-CN" altLang="en-US" dirty="0"/>
              <a:t> </a:t>
            </a:r>
            <a:r>
              <a:rPr lang="en-US" altLang="zh-CN" dirty="0"/>
              <a:t>Usages</a:t>
            </a:r>
            <a:r>
              <a:rPr lang="zh-CN" altLang="en-US" dirty="0"/>
              <a:t> </a:t>
            </a:r>
            <a:r>
              <a:rPr lang="en-US" altLang="zh-CN" dirty="0"/>
              <a:t>of</a:t>
            </a:r>
            <a:r>
              <a:rPr lang="zh-CN" altLang="en-US" dirty="0"/>
              <a:t> </a:t>
            </a:r>
            <a:r>
              <a:rPr lang="en-US" altLang="zh-CN" dirty="0"/>
              <a:t>Data</a:t>
            </a:r>
            <a:r>
              <a:rPr lang="zh-CN" altLang="en-US" dirty="0"/>
              <a:t> </a:t>
            </a:r>
            <a:r>
              <a:rPr lang="en-US" altLang="zh-CN" dirty="0"/>
              <a:t>Flow</a:t>
            </a:r>
            <a:r>
              <a:rPr lang="zh-CN" altLang="en-US" dirty="0"/>
              <a:t> </a:t>
            </a:r>
            <a:r>
              <a:rPr lang="en-US" altLang="zh-CN" dirty="0"/>
              <a:t>Tracking</a:t>
            </a:r>
            <a:endParaRPr lang="zh-CN" altLang="en-US" dirty="0"/>
          </a:p>
        </p:txBody>
      </p:sp>
      <p:sp>
        <p:nvSpPr>
          <p:cNvPr id="5" name="内容占位符 4">
            <a:extLst>
              <a:ext uri="{FF2B5EF4-FFF2-40B4-BE49-F238E27FC236}">
                <a16:creationId xmlns:a16="http://schemas.microsoft.com/office/drawing/2014/main" id="{C340B045-123A-DC44-9038-229CE1463F51}"/>
              </a:ext>
            </a:extLst>
          </p:cNvPr>
          <p:cNvSpPr>
            <a:spLocks noGrp="1"/>
          </p:cNvSpPr>
          <p:nvPr>
            <p:ph idx="1"/>
          </p:nvPr>
        </p:nvSpPr>
        <p:spPr/>
        <p:txBody>
          <a:bodyPr/>
          <a:lstStyle/>
          <a:p>
            <a:r>
              <a:rPr lang="en-US" altLang="zh-CN" dirty="0">
                <a:solidFill>
                  <a:schemeClr val="bg1">
                    <a:lumMod val="75000"/>
                  </a:schemeClr>
                </a:solidFill>
              </a:rPr>
              <a:t>Usage-1:</a:t>
            </a:r>
            <a:r>
              <a:rPr lang="zh-CN" altLang="en-US" dirty="0">
                <a:solidFill>
                  <a:schemeClr val="bg1">
                    <a:lumMod val="75000"/>
                  </a:schemeClr>
                </a:solidFill>
              </a:rPr>
              <a:t> </a:t>
            </a:r>
            <a:r>
              <a:rPr lang="en-US" altLang="zh-CN" dirty="0">
                <a:solidFill>
                  <a:schemeClr val="bg1">
                    <a:lumMod val="75000"/>
                  </a:schemeClr>
                </a:solidFill>
              </a:rPr>
              <a:t>protect</a:t>
            </a:r>
            <a:r>
              <a:rPr lang="zh-CN" altLang="en-US" dirty="0">
                <a:solidFill>
                  <a:schemeClr val="bg1">
                    <a:lumMod val="75000"/>
                  </a:schemeClr>
                </a:solidFill>
              </a:rPr>
              <a:t> </a:t>
            </a:r>
            <a:r>
              <a:rPr lang="en-US" altLang="zh-CN" dirty="0">
                <a:solidFill>
                  <a:schemeClr val="bg1">
                    <a:lumMod val="75000"/>
                  </a:schemeClr>
                </a:solidFill>
              </a:rPr>
              <a:t>critical</a:t>
            </a:r>
            <a:r>
              <a:rPr lang="zh-CN" altLang="en-US" dirty="0">
                <a:solidFill>
                  <a:schemeClr val="bg1">
                    <a:lumMod val="75000"/>
                  </a:schemeClr>
                </a:solidFill>
              </a:rPr>
              <a:t> </a:t>
            </a:r>
            <a:r>
              <a:rPr lang="en-US" altLang="zh-CN" dirty="0">
                <a:solidFill>
                  <a:schemeClr val="bg1">
                    <a:lumMod val="75000"/>
                  </a:schemeClr>
                </a:solidFill>
              </a:rPr>
              <a:t>data</a:t>
            </a:r>
          </a:p>
          <a:p>
            <a:pPr lvl="1"/>
            <a:r>
              <a:rPr lang="en-US" altLang="zh-CN" dirty="0">
                <a:solidFill>
                  <a:schemeClr val="bg1">
                    <a:lumMod val="75000"/>
                  </a:schemeClr>
                </a:solidFill>
              </a:rPr>
              <a:t>E.g.,</a:t>
            </a:r>
            <a:r>
              <a:rPr lang="zh-CN" altLang="en-US" dirty="0">
                <a:solidFill>
                  <a:schemeClr val="bg1">
                    <a:lumMod val="75000"/>
                  </a:schemeClr>
                </a:solidFill>
              </a:rPr>
              <a:t> </a:t>
            </a:r>
            <a:r>
              <a:rPr lang="en-US" altLang="zh-CN" dirty="0">
                <a:solidFill>
                  <a:schemeClr val="bg1">
                    <a:lumMod val="75000"/>
                  </a:schemeClr>
                </a:solidFill>
              </a:rPr>
              <a:t>track</a:t>
            </a:r>
            <a:r>
              <a:rPr lang="zh-CN" altLang="en-US" dirty="0">
                <a:solidFill>
                  <a:schemeClr val="bg1">
                    <a:lumMod val="75000"/>
                  </a:schemeClr>
                </a:solidFill>
              </a:rPr>
              <a:t> </a:t>
            </a:r>
            <a:r>
              <a:rPr lang="en-US" altLang="zh-CN" dirty="0">
                <a:solidFill>
                  <a:schemeClr val="bg1">
                    <a:lumMod val="75000"/>
                  </a:schemeClr>
                </a:solidFill>
              </a:rPr>
              <a:t>data</a:t>
            </a:r>
            <a:r>
              <a:rPr lang="zh-CN" altLang="en-US" dirty="0">
                <a:solidFill>
                  <a:schemeClr val="bg1">
                    <a:lumMod val="75000"/>
                  </a:schemeClr>
                </a:solidFill>
              </a:rPr>
              <a:t> </a:t>
            </a:r>
            <a:r>
              <a:rPr lang="en-US" altLang="zh-CN" dirty="0">
                <a:solidFill>
                  <a:schemeClr val="bg1">
                    <a:lumMod val="75000"/>
                  </a:schemeClr>
                </a:solidFill>
              </a:rPr>
              <a:t>to</a:t>
            </a:r>
            <a:r>
              <a:rPr lang="zh-CN" altLang="en-US" dirty="0">
                <a:solidFill>
                  <a:schemeClr val="bg1">
                    <a:lumMod val="75000"/>
                  </a:schemeClr>
                </a:solidFill>
              </a:rPr>
              <a:t> </a:t>
            </a:r>
            <a:r>
              <a:rPr lang="en-US" altLang="zh-CN" dirty="0">
                <a:solidFill>
                  <a:schemeClr val="bg1">
                    <a:lumMod val="75000"/>
                  </a:schemeClr>
                </a:solidFill>
              </a:rPr>
              <a:t>ensure</a:t>
            </a:r>
            <a:r>
              <a:rPr lang="zh-CN" altLang="en-US" dirty="0">
                <a:solidFill>
                  <a:schemeClr val="bg1">
                    <a:lumMod val="75000"/>
                  </a:schemeClr>
                </a:solidFill>
              </a:rPr>
              <a:t> </a:t>
            </a:r>
            <a:r>
              <a:rPr lang="en-US" altLang="zh-CN" dirty="0">
                <a:solidFill>
                  <a:schemeClr val="bg1">
                    <a:lumMod val="75000"/>
                  </a:schemeClr>
                </a:solidFill>
              </a:rPr>
              <a:t>none</a:t>
            </a:r>
            <a:r>
              <a:rPr lang="zh-CN" altLang="en-US" dirty="0">
                <a:solidFill>
                  <a:schemeClr val="bg1">
                    <a:lumMod val="75000"/>
                  </a:schemeClr>
                </a:solidFill>
              </a:rPr>
              <a:t> </a:t>
            </a:r>
            <a:r>
              <a:rPr lang="en-US" altLang="zh-CN" dirty="0">
                <a:solidFill>
                  <a:schemeClr val="bg1">
                    <a:lumMod val="75000"/>
                  </a:schemeClr>
                </a:solidFill>
              </a:rPr>
              <a:t>is</a:t>
            </a:r>
            <a:r>
              <a:rPr lang="zh-CN" altLang="en-US" dirty="0">
                <a:solidFill>
                  <a:schemeClr val="bg1">
                    <a:lumMod val="75000"/>
                  </a:schemeClr>
                </a:solidFill>
              </a:rPr>
              <a:t> </a:t>
            </a:r>
            <a:r>
              <a:rPr lang="en-US" altLang="zh-CN" dirty="0">
                <a:solidFill>
                  <a:schemeClr val="bg1">
                    <a:lumMod val="75000"/>
                  </a:schemeClr>
                </a:solidFill>
              </a:rPr>
              <a:t>leaked</a:t>
            </a:r>
          </a:p>
          <a:p>
            <a:pPr lvl="1"/>
            <a:endParaRPr lang="en-US" altLang="zh-CN" dirty="0"/>
          </a:p>
          <a:p>
            <a:r>
              <a:rPr lang="en-US" altLang="zh-CN" dirty="0"/>
              <a:t>Usage-2:</a:t>
            </a:r>
            <a:r>
              <a:rPr lang="zh-CN" altLang="en-US" dirty="0"/>
              <a:t> </a:t>
            </a:r>
            <a:r>
              <a:rPr lang="en-US" altLang="zh-CN" dirty="0"/>
              <a:t>defend</a:t>
            </a:r>
            <a:r>
              <a:rPr lang="zh-CN" altLang="en-US" dirty="0"/>
              <a:t> </a:t>
            </a:r>
            <a:r>
              <a:rPr lang="en-US" altLang="zh-CN" dirty="0"/>
              <a:t>against</a:t>
            </a:r>
            <a:r>
              <a:rPr lang="zh-CN" altLang="en-US" dirty="0"/>
              <a:t> </a:t>
            </a:r>
            <a:r>
              <a:rPr lang="en-US" altLang="zh-CN" dirty="0"/>
              <a:t>suspicious</a:t>
            </a:r>
            <a:r>
              <a:rPr lang="zh-CN" altLang="en-US" dirty="0"/>
              <a:t> </a:t>
            </a:r>
            <a:r>
              <a:rPr lang="en-US" altLang="zh-CN" dirty="0"/>
              <a:t>input</a:t>
            </a:r>
            <a:r>
              <a:rPr lang="zh-CN" altLang="en-US" dirty="0"/>
              <a:t> </a:t>
            </a:r>
            <a:r>
              <a:rPr lang="en-US" altLang="zh-CN" dirty="0"/>
              <a:t>data</a:t>
            </a:r>
          </a:p>
          <a:p>
            <a:pPr lvl="1"/>
            <a:r>
              <a:rPr lang="en-US" altLang="zh-CN" dirty="0"/>
              <a:t>E.g.,</a:t>
            </a:r>
            <a:r>
              <a:rPr lang="zh-CN" altLang="en-US" dirty="0"/>
              <a:t> </a:t>
            </a:r>
            <a:r>
              <a:rPr lang="en-US" altLang="zh-CN" dirty="0"/>
              <a:t>one</a:t>
            </a:r>
            <a:r>
              <a:rPr lang="zh-CN" altLang="en-US" dirty="0"/>
              <a:t> </a:t>
            </a:r>
            <a:r>
              <a:rPr lang="en-US" altLang="zh-CN" dirty="0"/>
              <a:t>input</a:t>
            </a:r>
            <a:r>
              <a:rPr lang="zh-CN" altLang="en-US" dirty="0"/>
              <a:t> </a:t>
            </a:r>
            <a:r>
              <a:rPr lang="en-US" altLang="zh-CN" dirty="0"/>
              <a:t>data</a:t>
            </a:r>
            <a:r>
              <a:rPr lang="zh-CN" altLang="en-US" dirty="0"/>
              <a:t> </a:t>
            </a:r>
            <a:r>
              <a:rPr lang="en-US" altLang="zh-CN" dirty="0"/>
              <a:t>cannot</a:t>
            </a:r>
            <a:r>
              <a:rPr lang="zh-CN" altLang="en-US" dirty="0"/>
              <a:t> </a:t>
            </a:r>
            <a:r>
              <a:rPr lang="en-US" altLang="zh-CN" dirty="0"/>
              <a:t>flow</a:t>
            </a:r>
            <a:r>
              <a:rPr lang="zh-CN" altLang="en-US" dirty="0"/>
              <a:t> </a:t>
            </a:r>
            <a:r>
              <a:rPr lang="en-US" altLang="zh-CN" dirty="0"/>
              <a:t>to</a:t>
            </a:r>
            <a:r>
              <a:rPr lang="zh-CN" altLang="en-US" dirty="0"/>
              <a:t> </a:t>
            </a:r>
            <a:r>
              <a:rPr lang="en-US" altLang="zh-CN" dirty="0"/>
              <a:t>return</a:t>
            </a:r>
            <a:r>
              <a:rPr lang="zh-CN" altLang="en-US" dirty="0"/>
              <a:t> </a:t>
            </a:r>
            <a:r>
              <a:rPr lang="en-US" altLang="zh-CN" dirty="0"/>
              <a:t>address!</a:t>
            </a:r>
            <a:endParaRPr lang="zh-CN" altLang="en-US" dirty="0"/>
          </a:p>
        </p:txBody>
      </p:sp>
    </p:spTree>
    <p:extLst>
      <p:ext uri="{BB962C8B-B14F-4D97-AF65-F5344CB8AC3E}">
        <p14:creationId xmlns:p14="http://schemas.microsoft.com/office/powerpoint/2010/main" val="766071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a:t>
            </a:r>
            <a:r>
              <a:rPr kumimoji="1" lang="zh-CN" altLang="en-US" dirty="0"/>
              <a:t> </a:t>
            </a:r>
            <a:r>
              <a:rPr kumimoji="1" lang="en-US" altLang="zh-CN" dirty="0"/>
              <a:t>does</a:t>
            </a:r>
            <a:r>
              <a:rPr kumimoji="1" lang="zh-CN" altLang="en-US" dirty="0"/>
              <a:t> </a:t>
            </a:r>
            <a:r>
              <a:rPr kumimoji="1" lang="en-US" altLang="zh-CN" dirty="0"/>
              <a:t>a</a:t>
            </a:r>
            <a:r>
              <a:rPr kumimoji="1" lang="zh-CN" altLang="en-US" dirty="0"/>
              <a:t> </a:t>
            </a:r>
            <a:r>
              <a:rPr kumimoji="1" lang="en-US" altLang="zh-CN" dirty="0"/>
              <a:t>Hacker</a:t>
            </a:r>
            <a:r>
              <a:rPr kumimoji="1" lang="zh-CN" altLang="en-US" dirty="0"/>
              <a:t> </a:t>
            </a:r>
            <a:r>
              <a:rPr kumimoji="1" lang="en-US" altLang="zh-CN" dirty="0"/>
              <a:t>Search</a:t>
            </a:r>
            <a:r>
              <a:rPr kumimoji="1" lang="zh-CN" altLang="en-US" dirty="0"/>
              <a:t> </a:t>
            </a:r>
            <a:r>
              <a:rPr kumimoji="1" lang="en-US" altLang="zh-CN" dirty="0"/>
              <a:t>a</a:t>
            </a:r>
            <a:r>
              <a:rPr kumimoji="1" lang="zh-CN" altLang="en-US" dirty="0"/>
              <a:t> </a:t>
            </a:r>
            <a:r>
              <a:rPr kumimoji="1" lang="en-US" altLang="zh-CN" dirty="0"/>
              <a:t>Bug?</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Step-0:</a:t>
            </a:r>
            <a:r>
              <a:rPr kumimoji="1" lang="zh-CN" altLang="en-US" dirty="0"/>
              <a:t> </a:t>
            </a:r>
            <a:r>
              <a:rPr kumimoji="1" lang="en-US" altLang="zh-CN" dirty="0"/>
              <a:t>Chose</a:t>
            </a:r>
            <a:r>
              <a:rPr kumimoji="1" lang="zh-CN" altLang="en-US" dirty="0"/>
              <a:t> </a:t>
            </a:r>
            <a:r>
              <a:rPr kumimoji="1" lang="en-US" altLang="zh-CN" dirty="0"/>
              <a:t>a</a:t>
            </a:r>
            <a:r>
              <a:rPr kumimoji="1" lang="zh-CN" altLang="en-US" dirty="0"/>
              <a:t> </a:t>
            </a:r>
            <a:r>
              <a:rPr kumimoji="1" lang="en-US" altLang="zh-CN" dirty="0"/>
              <a:t>library</a:t>
            </a:r>
            <a:r>
              <a:rPr kumimoji="1" lang="zh-CN" altLang="en-US" dirty="0"/>
              <a:t> </a:t>
            </a:r>
            <a:r>
              <a:rPr kumimoji="1" lang="en-US" altLang="zh-CN" dirty="0"/>
              <a:t>(open-source,</a:t>
            </a:r>
            <a:r>
              <a:rPr kumimoji="1" lang="zh-CN" altLang="en-US" dirty="0"/>
              <a:t> </a:t>
            </a:r>
            <a:r>
              <a:rPr kumimoji="1" lang="en-US" altLang="zh-CN" dirty="0"/>
              <a:t>of</a:t>
            </a:r>
            <a:r>
              <a:rPr kumimoji="1" lang="zh-CN" altLang="en-US" dirty="0"/>
              <a:t> </a:t>
            </a:r>
            <a:r>
              <a:rPr kumimoji="1" lang="en-US" altLang="zh-CN" dirty="0"/>
              <a:t>course)</a:t>
            </a:r>
          </a:p>
          <a:p>
            <a:pPr lvl="1"/>
            <a:r>
              <a:rPr kumimoji="1" lang="en-US" altLang="zh-CN" dirty="0"/>
              <a:t>Let's</a:t>
            </a:r>
            <a:r>
              <a:rPr kumimoji="1" lang="zh-CN" altLang="en-US" dirty="0"/>
              <a:t> </a:t>
            </a:r>
            <a:r>
              <a:rPr kumimoji="1" lang="en-US" altLang="zh-CN" dirty="0"/>
              <a:t>try</a:t>
            </a:r>
            <a:r>
              <a:rPr kumimoji="1" lang="zh-CN" altLang="en-US" dirty="0"/>
              <a:t> </a:t>
            </a:r>
            <a:r>
              <a:rPr kumimoji="1" lang="en-US" altLang="zh-CN" dirty="0" err="1"/>
              <a:t>ffmpeg</a:t>
            </a:r>
            <a:r>
              <a:rPr kumimoji="1" lang="en-US" altLang="zh-CN" dirty="0"/>
              <a:t>,</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in</a:t>
            </a:r>
            <a:r>
              <a:rPr kumimoji="1" lang="zh-CN" altLang="en-US" dirty="0"/>
              <a:t> </a:t>
            </a:r>
            <a:r>
              <a:rPr kumimoji="1" lang="en-US" altLang="zh-CN" dirty="0"/>
              <a:t>Chrome,</a:t>
            </a:r>
            <a:r>
              <a:rPr kumimoji="1" lang="zh-CN" altLang="en-US" dirty="0"/>
              <a:t> </a:t>
            </a:r>
            <a:r>
              <a:rPr kumimoji="1" lang="en-US" altLang="zh-CN" dirty="0"/>
              <a:t>VLC,</a:t>
            </a:r>
            <a:r>
              <a:rPr kumimoji="1" lang="zh-CN" altLang="en-US" dirty="0"/>
              <a:t> </a:t>
            </a:r>
            <a:r>
              <a:rPr kumimoji="1" lang="en-US" altLang="zh-CN" dirty="0" err="1"/>
              <a:t>Mplayer</a:t>
            </a:r>
            <a:r>
              <a:rPr kumimoji="1" lang="en-US" altLang="zh-CN" dirty="0"/>
              <a:t>...</a:t>
            </a:r>
          </a:p>
          <a:p>
            <a:pPr lvl="1"/>
            <a:r>
              <a:rPr kumimoji="1" lang="en-US" altLang="zh-CN" dirty="0"/>
              <a:t>There</a:t>
            </a:r>
            <a:r>
              <a:rPr kumimoji="1" lang="zh-CN" altLang="en-US" dirty="0"/>
              <a:t> </a:t>
            </a:r>
            <a:r>
              <a:rPr kumimoji="1" lang="en-US" altLang="zh-CN" dirty="0"/>
              <a:t>are</a:t>
            </a:r>
            <a:r>
              <a:rPr kumimoji="1" lang="zh-CN" altLang="en-US" dirty="0"/>
              <a:t> </a:t>
            </a:r>
            <a:r>
              <a:rPr kumimoji="1" lang="en-US" altLang="zh-CN" dirty="0"/>
              <a:t>also</a:t>
            </a:r>
            <a:r>
              <a:rPr kumimoji="1" lang="zh-CN" altLang="en-US" dirty="0"/>
              <a:t> </a:t>
            </a:r>
            <a:r>
              <a:rPr kumimoji="1" lang="en-US" altLang="zh-CN" dirty="0"/>
              <a:t>rumors</a:t>
            </a:r>
            <a:r>
              <a:rPr kumimoji="1" lang="zh-CN" altLang="en-US" dirty="0"/>
              <a:t> </a:t>
            </a:r>
            <a:r>
              <a:rPr kumimoji="1" lang="en-US" altLang="zh-CN" dirty="0"/>
              <a:t>that</a:t>
            </a:r>
            <a:r>
              <a:rPr kumimoji="1" lang="zh-CN" altLang="en-US" dirty="0"/>
              <a:t> </a:t>
            </a:r>
            <a:r>
              <a:rPr kumimoji="1" lang="en-US" altLang="zh-CN" dirty="0"/>
              <a:t>YouTube</a:t>
            </a:r>
            <a:r>
              <a:rPr kumimoji="1" lang="zh-CN" altLang="en-US" dirty="0"/>
              <a:t> </a:t>
            </a:r>
            <a:r>
              <a:rPr kumimoji="1" lang="en-US" altLang="zh-CN" dirty="0"/>
              <a:t>uses</a:t>
            </a:r>
            <a:r>
              <a:rPr kumimoji="1" lang="zh-CN" altLang="en-US" dirty="0"/>
              <a:t> </a:t>
            </a:r>
            <a:r>
              <a:rPr kumimoji="1" lang="en-US" altLang="zh-CN" dirty="0"/>
              <a:t>it</a:t>
            </a:r>
            <a:r>
              <a:rPr kumimoji="1" lang="zh-CN" altLang="en-US" dirty="0"/>
              <a:t> </a:t>
            </a:r>
            <a:r>
              <a:rPr kumimoji="1" lang="en-US" altLang="zh-CN" dirty="0"/>
              <a:t>for</a:t>
            </a:r>
            <a:r>
              <a:rPr kumimoji="1" lang="zh-CN" altLang="en-US" dirty="0"/>
              <a:t> </a:t>
            </a:r>
            <a:r>
              <a:rPr kumimoji="1" lang="en-US" altLang="zh-CN" dirty="0"/>
              <a:t>conversion</a:t>
            </a:r>
          </a:p>
          <a:p>
            <a:r>
              <a:rPr kumimoji="1" lang="en-US" altLang="zh-CN" dirty="0"/>
              <a:t>Step-1:</a:t>
            </a:r>
            <a:r>
              <a:rPr kumimoji="1" lang="zh-CN" altLang="en-US" dirty="0"/>
              <a:t> </a:t>
            </a:r>
            <a:r>
              <a:rPr kumimoji="1" lang="en-US" altLang="zh-CN" dirty="0"/>
              <a:t>List</a:t>
            </a:r>
            <a:r>
              <a:rPr kumimoji="1" lang="zh-CN" altLang="en-US" dirty="0"/>
              <a:t> </a:t>
            </a:r>
            <a:r>
              <a:rPr kumimoji="1" lang="en-US" altLang="zh-CN" dirty="0"/>
              <a:t>the</a:t>
            </a:r>
            <a:r>
              <a:rPr kumimoji="1" lang="zh-CN" altLang="en-US" dirty="0"/>
              <a:t> </a:t>
            </a:r>
            <a:r>
              <a:rPr kumimoji="1" lang="en-US" altLang="zh-CN" dirty="0" err="1"/>
              <a:t>demuxers</a:t>
            </a:r>
            <a:r>
              <a:rPr kumimoji="1" lang="zh-CN" altLang="en-US" dirty="0"/>
              <a:t> </a:t>
            </a:r>
            <a:r>
              <a:rPr kumimoji="1" lang="en-US" altLang="zh-CN" dirty="0"/>
              <a:t>of</a:t>
            </a:r>
            <a:r>
              <a:rPr kumimoji="1" lang="zh-CN" altLang="en-US" dirty="0"/>
              <a:t> </a:t>
            </a:r>
            <a:r>
              <a:rPr kumimoji="1" lang="en-US" altLang="zh-CN" dirty="0" err="1"/>
              <a:t>ffmpeg</a:t>
            </a:r>
            <a:endParaRPr kumimoji="1" lang="en-US" altLang="zh-CN" dirty="0"/>
          </a:p>
          <a:p>
            <a:r>
              <a:rPr kumimoji="1" lang="en-US" altLang="zh-CN" dirty="0"/>
              <a:t>Step-2:</a:t>
            </a:r>
            <a:r>
              <a:rPr kumimoji="1" lang="zh-CN" altLang="en-US" dirty="0"/>
              <a:t> </a:t>
            </a:r>
            <a:r>
              <a:rPr kumimoji="1" lang="en-US" altLang="zh-CN" dirty="0"/>
              <a:t>Identify</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data</a:t>
            </a:r>
          </a:p>
          <a:p>
            <a:r>
              <a:rPr kumimoji="1" lang="en-US" altLang="zh-CN" dirty="0"/>
              <a:t>Step-3:</a:t>
            </a:r>
            <a:r>
              <a:rPr kumimoji="1" lang="zh-CN" altLang="en-US" dirty="0"/>
              <a:t> </a:t>
            </a:r>
            <a:r>
              <a:rPr kumimoji="1" lang="en-US" altLang="zh-CN" dirty="0"/>
              <a:t>Trace</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data</a:t>
            </a:r>
            <a:endParaRPr kumimoji="1" lang="zh-CN" altLang="en-US" dirty="0"/>
          </a:p>
        </p:txBody>
      </p:sp>
    </p:spTree>
    <p:extLst>
      <p:ext uri="{BB962C8B-B14F-4D97-AF65-F5344CB8AC3E}">
        <p14:creationId xmlns:p14="http://schemas.microsoft.com/office/powerpoint/2010/main" val="795429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Step-1: List the </a:t>
            </a:r>
            <a:r>
              <a:rPr kumimoji="1" lang="en-US" altLang="zh-CN" dirty="0" err="1"/>
              <a:t>Demuxers</a:t>
            </a:r>
            <a:r>
              <a:rPr kumimoji="1" lang="en-US" altLang="zh-CN" dirty="0"/>
              <a:t> of </a:t>
            </a:r>
            <a:r>
              <a:rPr kumimoji="1" lang="en-US" altLang="zh-CN" dirty="0" err="1"/>
              <a:t>FFmpeg</a:t>
            </a:r>
            <a:endParaRPr kumimoji="1" lang="zh-CN" altLang="en-US" dirty="0"/>
          </a:p>
        </p:txBody>
      </p:sp>
      <p:pic>
        <p:nvPicPr>
          <p:cNvPr id="4" name="图片 3"/>
          <p:cNvPicPr>
            <a:picLocks noChangeAspect="1"/>
          </p:cNvPicPr>
          <p:nvPr/>
        </p:nvPicPr>
        <p:blipFill>
          <a:blip r:embed="rId3"/>
          <a:stretch>
            <a:fillRect/>
          </a:stretch>
        </p:blipFill>
        <p:spPr>
          <a:xfrm>
            <a:off x="539551" y="1273324"/>
            <a:ext cx="8064897" cy="4012968"/>
          </a:xfrm>
          <a:prstGeom prst="rect">
            <a:avLst/>
          </a:prstGeom>
        </p:spPr>
      </p:pic>
    </p:spTree>
    <p:extLst>
      <p:ext uri="{BB962C8B-B14F-4D97-AF65-F5344CB8AC3E}">
        <p14:creationId xmlns:p14="http://schemas.microsoft.com/office/powerpoint/2010/main" val="2498349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Step-2: Identify the Input Data</a:t>
            </a:r>
            <a:endParaRPr kumimoji="1" lang="zh-CN" altLang="en-US" dirty="0"/>
          </a:p>
        </p:txBody>
      </p:sp>
      <p:sp>
        <p:nvSpPr>
          <p:cNvPr id="3" name="内容占位符 2"/>
          <p:cNvSpPr>
            <a:spLocks noGrp="1"/>
          </p:cNvSpPr>
          <p:nvPr>
            <p:ph idx="1"/>
          </p:nvPr>
        </p:nvSpPr>
        <p:spPr>
          <a:xfrm>
            <a:off x="457200" y="1333500"/>
            <a:ext cx="8229600" cy="4116287"/>
          </a:xfrm>
        </p:spPr>
        <p:txBody>
          <a:bodyPr>
            <a:normAutofit fontScale="92500" lnSpcReduction="10000"/>
          </a:bodyPr>
          <a:lstStyle/>
          <a:p>
            <a:r>
              <a:rPr kumimoji="1" lang="en-US" altLang="zh-CN" i="1" dirty="0" err="1"/>
              <a:t>demuxername_read_header</a:t>
            </a:r>
            <a:r>
              <a:rPr kumimoji="1" lang="en-US" altLang="zh-CN" dirty="0"/>
              <a:t>()</a:t>
            </a:r>
          </a:p>
          <a:p>
            <a:pPr lvl="1"/>
            <a:r>
              <a:rPr kumimoji="1" lang="en-US" altLang="zh-CN" dirty="0"/>
              <a:t>Most </a:t>
            </a:r>
            <a:r>
              <a:rPr kumimoji="1" lang="en-US" altLang="zh-CN" dirty="0" err="1"/>
              <a:t>demuxers</a:t>
            </a:r>
            <a:r>
              <a:rPr kumimoji="1" lang="en-US" altLang="zh-CN" dirty="0"/>
              <a:t> </a:t>
            </a:r>
            <a:r>
              <a:rPr kumimoji="1" lang="en-US" altLang="zh-CN" dirty="0" err="1"/>
              <a:t>declear</a:t>
            </a:r>
            <a:r>
              <a:rPr kumimoji="1" lang="en-US" altLang="zh-CN" dirty="0"/>
              <a:t> a function called it</a:t>
            </a:r>
          </a:p>
          <a:p>
            <a:pPr lvl="1"/>
            <a:r>
              <a:rPr kumimoji="1" lang="en-US" altLang="zh-CN" dirty="0"/>
              <a:t>Takes a parameter of type </a:t>
            </a:r>
            <a:r>
              <a:rPr kumimoji="1" lang="en-US" altLang="zh-CN" dirty="0" err="1"/>
              <a:t>AVFormatContext</a:t>
            </a:r>
            <a:endParaRPr kumimoji="1" lang="en-US" altLang="zh-CN" dirty="0"/>
          </a:p>
          <a:p>
            <a:pPr lvl="1"/>
            <a:r>
              <a:rPr kumimoji="1" lang="en-US" altLang="zh-CN" dirty="0"/>
              <a:t>This function initializes a pointer:</a:t>
            </a:r>
          </a:p>
          <a:p>
            <a:pPr lvl="1"/>
            <a:endParaRPr kumimoji="1" lang="en-US" altLang="zh-CN" dirty="0"/>
          </a:p>
          <a:p>
            <a:pPr lvl="1"/>
            <a:endParaRPr kumimoji="1" lang="en-US" altLang="zh-CN" dirty="0"/>
          </a:p>
          <a:p>
            <a:pPr marL="74250" lvl="1" indent="0">
              <a:buNone/>
            </a:pPr>
            <a:endParaRPr kumimoji="1" lang="en-US" altLang="zh-CN" dirty="0"/>
          </a:p>
          <a:p>
            <a:pPr lvl="1"/>
            <a:endParaRPr kumimoji="1" lang="en-US" altLang="zh-CN" dirty="0"/>
          </a:p>
          <a:p>
            <a:pPr lvl="1"/>
            <a:endParaRPr kumimoji="1" lang="en-US" altLang="zh-CN" dirty="0"/>
          </a:p>
          <a:p>
            <a:pPr lvl="1"/>
            <a:r>
              <a:rPr kumimoji="1" lang="en-US" altLang="zh-CN" dirty="0"/>
              <a:t>Many different </a:t>
            </a:r>
            <a:r>
              <a:rPr kumimoji="1" lang="en-US" altLang="zh-CN" dirty="0" err="1"/>
              <a:t>get_something</a:t>
            </a:r>
            <a:r>
              <a:rPr kumimoji="1" lang="en-US" altLang="zh-CN" dirty="0"/>
              <a:t>() are used to extract </a:t>
            </a:r>
            <a:r>
              <a:rPr kumimoji="1" lang="en-US" altLang="zh-CN" dirty="0" err="1"/>
              <a:t>pb</a:t>
            </a:r>
            <a:r>
              <a:rPr kumimoji="1" lang="en-US" altLang="zh-CN" dirty="0"/>
              <a:t> data</a:t>
            </a:r>
          </a:p>
          <a:p>
            <a:pPr lvl="2"/>
            <a:r>
              <a:rPr kumimoji="1" lang="en-US" altLang="zh-CN" dirty="0"/>
              <a:t>E.g., get_le32(), </a:t>
            </a:r>
            <a:r>
              <a:rPr kumimoji="1" lang="en-US" altLang="zh-CN" dirty="0" err="1"/>
              <a:t>get_buffer</a:t>
            </a:r>
            <a:r>
              <a:rPr kumimoji="1" lang="en-US" altLang="zh-CN" dirty="0"/>
              <a:t>()</a:t>
            </a:r>
          </a:p>
          <a:p>
            <a:pPr lvl="1"/>
            <a:r>
              <a:rPr kumimoji="1" lang="en-US" altLang="zh-CN" dirty="0">
                <a:solidFill>
                  <a:srgbClr val="FF0000"/>
                </a:solidFill>
              </a:rPr>
              <a:t>Conclusion: </a:t>
            </a:r>
            <a:r>
              <a:rPr kumimoji="1" lang="en-US" altLang="en-US" dirty="0" err="1">
                <a:solidFill>
                  <a:srgbClr val="FF0000"/>
                </a:solidFill>
              </a:rPr>
              <a:t>pb</a:t>
            </a:r>
            <a:r>
              <a:rPr kumimoji="1" lang="en-US" altLang="en-US" dirty="0">
                <a:solidFill>
                  <a:srgbClr val="FF0000"/>
                </a:solidFill>
              </a:rPr>
              <a:t> is a pointer to the input data of media files</a:t>
            </a:r>
            <a:endParaRPr kumimoji="1" lang="en-US" altLang="zh-CN" dirty="0">
              <a:solidFill>
                <a:srgbClr val="FF0000"/>
              </a:solidFill>
            </a:endParaRPr>
          </a:p>
          <a:p>
            <a:endParaRPr kumimoji="1" lang="zh-CN" altLang="en-US" dirty="0"/>
          </a:p>
        </p:txBody>
      </p:sp>
      <p:pic>
        <p:nvPicPr>
          <p:cNvPr id="4" name="图片 3"/>
          <p:cNvPicPr>
            <a:picLocks noChangeAspect="1"/>
          </p:cNvPicPr>
          <p:nvPr/>
        </p:nvPicPr>
        <p:blipFill>
          <a:blip r:embed="rId2"/>
          <a:stretch>
            <a:fillRect/>
          </a:stretch>
        </p:blipFill>
        <p:spPr>
          <a:xfrm>
            <a:off x="1763688" y="2713484"/>
            <a:ext cx="3822700" cy="1104900"/>
          </a:xfrm>
          <a:prstGeom prst="rect">
            <a:avLst/>
          </a:prstGeom>
        </p:spPr>
      </p:pic>
    </p:spTree>
    <p:extLst>
      <p:ext uri="{BB962C8B-B14F-4D97-AF65-F5344CB8AC3E}">
        <p14:creationId xmlns:p14="http://schemas.microsoft.com/office/powerpoint/2010/main" val="32372313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sp>
        <p:nvSpPr>
          <p:cNvPr id="3" name="内容占位符 2"/>
          <p:cNvSpPr>
            <a:spLocks noGrp="1"/>
          </p:cNvSpPr>
          <p:nvPr>
            <p:ph idx="1"/>
          </p:nvPr>
        </p:nvSpPr>
        <p:spPr/>
        <p:txBody>
          <a:bodyPr/>
          <a:lstStyle/>
          <a:p>
            <a:r>
              <a:rPr kumimoji="1" lang="en-US" altLang="zh-CN" dirty="0"/>
              <a:t>Start to read the first </a:t>
            </a:r>
            <a:r>
              <a:rPr kumimoji="1" lang="en-US" altLang="zh-CN" dirty="0" err="1"/>
              <a:t>demuxer</a:t>
            </a:r>
            <a:r>
              <a:rPr kumimoji="1" lang="en-US" altLang="zh-CN" dirty="0"/>
              <a:t>: </a:t>
            </a:r>
            <a:r>
              <a:rPr kumimoji="1" lang="en-US" altLang="zh-CN" dirty="0" err="1"/>
              <a:t>libavformat</a:t>
            </a:r>
            <a:r>
              <a:rPr kumimoji="1" lang="en-US" altLang="zh-CN" dirty="0"/>
              <a:t>/4xm.c</a:t>
            </a:r>
            <a:endParaRPr kumimoji="1" lang="zh-CN" altLang="en-US" dirty="0"/>
          </a:p>
        </p:txBody>
      </p:sp>
      <p:pic>
        <p:nvPicPr>
          <p:cNvPr id="4" name="图片 3"/>
          <p:cNvPicPr>
            <a:picLocks noChangeAspect="1"/>
          </p:cNvPicPr>
          <p:nvPr/>
        </p:nvPicPr>
        <p:blipFill>
          <a:blip r:embed="rId2"/>
          <a:stretch>
            <a:fillRect/>
          </a:stretch>
        </p:blipFill>
        <p:spPr>
          <a:xfrm>
            <a:off x="1259632" y="1784906"/>
            <a:ext cx="7225680" cy="3701228"/>
          </a:xfrm>
          <a:prstGeom prst="rect">
            <a:avLst/>
          </a:prstGeom>
        </p:spPr>
      </p:pic>
    </p:spTree>
    <p:extLst>
      <p:ext uri="{BB962C8B-B14F-4D97-AF65-F5344CB8AC3E}">
        <p14:creationId xmlns:p14="http://schemas.microsoft.com/office/powerpoint/2010/main" val="786492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0" y="0"/>
            <a:ext cx="9144000" cy="2359742"/>
          </a:xfrm>
          <a:prstGeom prst="rect">
            <a:avLst/>
          </a:prstGeom>
        </p:spPr>
      </p:pic>
      <p:pic>
        <p:nvPicPr>
          <p:cNvPr id="5" name="图片 4"/>
          <p:cNvPicPr>
            <a:picLocks noChangeAspect="1"/>
          </p:cNvPicPr>
          <p:nvPr/>
        </p:nvPicPr>
        <p:blipFill>
          <a:blip r:embed="rId3"/>
          <a:stretch>
            <a:fillRect/>
          </a:stretch>
        </p:blipFill>
        <p:spPr>
          <a:xfrm>
            <a:off x="35497" y="2065412"/>
            <a:ext cx="7272807" cy="2593885"/>
          </a:xfrm>
          <a:prstGeom prst="rect">
            <a:avLst/>
          </a:prstGeom>
        </p:spPr>
      </p:pic>
      <p:sp>
        <p:nvSpPr>
          <p:cNvPr id="6" name="文本框 5"/>
          <p:cNvSpPr txBox="1"/>
          <p:nvPr/>
        </p:nvSpPr>
        <p:spPr>
          <a:xfrm>
            <a:off x="1800199" y="4585692"/>
            <a:ext cx="1152128" cy="523220"/>
          </a:xfrm>
          <a:prstGeom prst="rect">
            <a:avLst/>
          </a:prstGeom>
          <a:noFill/>
        </p:spPr>
        <p:txBody>
          <a:bodyPr wrap="square" rtlCol="0">
            <a:spAutoFit/>
          </a:bodyPr>
          <a:lstStyle/>
          <a:p>
            <a:pPr algn="ctr"/>
            <a:r>
              <a:rPr kumimoji="1" lang="en-US" altLang="zh-CN" sz="2800" dirty="0" err="1">
                <a:solidFill>
                  <a:srgbClr val="FF0000"/>
                </a:solidFill>
                <a:latin typeface="Arial" panose="020B0604020202020204" pitchFamily="34" charset="0"/>
                <a:cs typeface="Arial" panose="020B0604020202020204" pitchFamily="34" charset="0"/>
              </a:rPr>
              <a:t>int</a:t>
            </a:r>
            <a:endParaRPr kumimoji="1" lang="zh-CN" altLang="en-US" sz="2800" dirty="0">
              <a:solidFill>
                <a:srgbClr val="FF0000"/>
              </a:solidFill>
              <a:latin typeface="Arial" panose="020B0604020202020204" pitchFamily="34" charset="0"/>
              <a:cs typeface="Arial" panose="020B0604020202020204" pitchFamily="34" charset="0"/>
            </a:endParaRPr>
          </a:p>
        </p:txBody>
      </p:sp>
      <p:sp>
        <p:nvSpPr>
          <p:cNvPr id="7" name="文本框 6"/>
          <p:cNvSpPr txBox="1"/>
          <p:nvPr/>
        </p:nvSpPr>
        <p:spPr>
          <a:xfrm>
            <a:off x="3888431" y="4585692"/>
            <a:ext cx="2664296" cy="523220"/>
          </a:xfrm>
          <a:prstGeom prst="rect">
            <a:avLst/>
          </a:prstGeom>
          <a:noFill/>
        </p:spPr>
        <p:txBody>
          <a:bodyPr wrap="square" rtlCol="0">
            <a:spAutoFit/>
          </a:bodyPr>
          <a:lstStyle/>
          <a:p>
            <a:pPr algn="ctr"/>
            <a:r>
              <a:rPr kumimoji="1" lang="en-US" altLang="zh-CN" sz="2800" dirty="0">
                <a:solidFill>
                  <a:srgbClr val="FF0000"/>
                </a:solidFill>
                <a:latin typeface="Arial" panose="020B0604020202020204" pitchFamily="34" charset="0"/>
                <a:cs typeface="Arial" panose="020B0604020202020204" pitchFamily="34" charset="0"/>
              </a:rPr>
              <a:t>unsigned </a:t>
            </a:r>
            <a:r>
              <a:rPr kumimoji="1" lang="en-US" altLang="zh-CN" sz="2800" dirty="0" err="1">
                <a:solidFill>
                  <a:srgbClr val="FF0000"/>
                </a:solidFill>
                <a:latin typeface="Arial" panose="020B0604020202020204" pitchFamily="34" charset="0"/>
                <a:cs typeface="Arial" panose="020B0604020202020204" pitchFamily="34" charset="0"/>
              </a:rPr>
              <a:t>int</a:t>
            </a:r>
            <a:endParaRPr kumimoji="1" lang="zh-CN" altLang="en-US" sz="28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1576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sp>
        <p:nvSpPr>
          <p:cNvPr id="3" name="内容占位符 2"/>
          <p:cNvSpPr>
            <a:spLocks noGrp="1"/>
          </p:cNvSpPr>
          <p:nvPr>
            <p:ph idx="1"/>
          </p:nvPr>
        </p:nvSpPr>
        <p:spPr/>
        <p:txBody>
          <a:bodyPr/>
          <a:lstStyle/>
          <a:p>
            <a:r>
              <a:rPr kumimoji="1" lang="en-US" altLang="zh-CN" dirty="0"/>
              <a:t>Supplying a value &gt;= 0x80000000 for </a:t>
            </a:r>
            <a:r>
              <a:rPr kumimoji="1" lang="en-US" altLang="zh-CN" dirty="0" err="1">
                <a:solidFill>
                  <a:srgbClr val="FF0000"/>
                </a:solidFill>
              </a:rPr>
              <a:t>current_track</a:t>
            </a:r>
            <a:r>
              <a:rPr kumimoji="1" lang="en-US" altLang="zh-CN" dirty="0">
                <a:solidFill>
                  <a:srgbClr val="FF0000"/>
                </a:solidFill>
              </a:rPr>
              <a:t> </a:t>
            </a:r>
            <a:r>
              <a:rPr kumimoji="1" lang="en-US" altLang="zh-CN" dirty="0"/>
              <a:t>causes a change in sign that results in </a:t>
            </a:r>
            <a:r>
              <a:rPr kumimoji="1" lang="en-US" altLang="zh-CN" dirty="0" err="1">
                <a:solidFill>
                  <a:srgbClr val="FF0000"/>
                </a:solidFill>
              </a:rPr>
              <a:t>current_track</a:t>
            </a:r>
            <a:r>
              <a:rPr kumimoji="1" lang="en-US" altLang="zh-CN" dirty="0">
                <a:solidFill>
                  <a:srgbClr val="FF0000"/>
                </a:solidFill>
              </a:rPr>
              <a:t> </a:t>
            </a:r>
            <a:r>
              <a:rPr kumimoji="1" lang="en-US" altLang="zh-CN" dirty="0"/>
              <a:t>being interpreted as negative</a:t>
            </a:r>
          </a:p>
          <a:p>
            <a:r>
              <a:rPr kumimoji="1" lang="en-US" altLang="zh-CN" dirty="0"/>
              <a:t>The</a:t>
            </a:r>
            <a:r>
              <a:rPr kumimoji="1" lang="zh-CN" altLang="en-US" dirty="0"/>
              <a:t> </a:t>
            </a:r>
            <a:r>
              <a:rPr kumimoji="1" lang="en-US" altLang="zh-CN" dirty="0"/>
              <a:t>if statement in line 167 will always return FALSE</a:t>
            </a:r>
          </a:p>
          <a:p>
            <a:r>
              <a:rPr kumimoji="1" lang="en-US" altLang="zh-CN" dirty="0"/>
              <a:t>Thus,</a:t>
            </a:r>
            <a:r>
              <a:rPr kumimoji="1" lang="zh-CN" altLang="en-US" dirty="0"/>
              <a:t> </a:t>
            </a:r>
            <a:r>
              <a:rPr kumimoji="1" lang="en-US" altLang="zh-CN" dirty="0"/>
              <a:t>the buffer allocation in line 171 will never be reached</a:t>
            </a:r>
            <a:endParaRPr kumimoji="1" lang="zh-CN" altLang="en-US" dirty="0"/>
          </a:p>
        </p:txBody>
      </p:sp>
    </p:spTree>
    <p:extLst>
      <p:ext uri="{BB962C8B-B14F-4D97-AF65-F5344CB8AC3E}">
        <p14:creationId xmlns:p14="http://schemas.microsoft.com/office/powerpoint/2010/main" val="271140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4234587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pic>
        <p:nvPicPr>
          <p:cNvPr id="4" name="图片 3"/>
          <p:cNvPicPr>
            <a:picLocks noChangeAspect="1"/>
          </p:cNvPicPr>
          <p:nvPr/>
        </p:nvPicPr>
        <p:blipFill>
          <a:blip r:embed="rId2"/>
          <a:stretch>
            <a:fillRect/>
          </a:stretch>
        </p:blipFill>
        <p:spPr>
          <a:xfrm>
            <a:off x="0" y="1223228"/>
            <a:ext cx="9144000" cy="4226560"/>
          </a:xfrm>
          <a:prstGeom prst="rect">
            <a:avLst/>
          </a:prstGeom>
        </p:spPr>
      </p:pic>
      <p:sp>
        <p:nvSpPr>
          <p:cNvPr id="5" name="矩形 4"/>
          <p:cNvSpPr/>
          <p:nvPr/>
        </p:nvSpPr>
        <p:spPr>
          <a:xfrm>
            <a:off x="1691680" y="1296626"/>
            <a:ext cx="1512168" cy="288032"/>
          </a:xfrm>
          <a:prstGeom prst="rect">
            <a:avLst/>
          </a:prstGeom>
          <a:solidFill>
            <a:srgbClr val="800000">
              <a:alpha val="16000"/>
            </a:srgbClr>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892512" y="4104938"/>
            <a:ext cx="1584176" cy="1080120"/>
          </a:xfrm>
          <a:prstGeom prst="rect">
            <a:avLst/>
          </a:prstGeom>
          <a:solidFill>
            <a:srgbClr val="800000">
              <a:alpha val="16000"/>
            </a:srgbClr>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067944" y="1561356"/>
            <a:ext cx="1512168" cy="288032"/>
          </a:xfrm>
          <a:prstGeom prst="rect">
            <a:avLst/>
          </a:prstGeom>
          <a:solidFill>
            <a:srgbClr val="800000">
              <a:alpha val="16000"/>
            </a:srgbClr>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2470020" y="2316389"/>
            <a:ext cx="733828" cy="288032"/>
          </a:xfrm>
          <a:prstGeom prst="rect">
            <a:avLst/>
          </a:prstGeom>
          <a:solidFill>
            <a:schemeClr val="accent6">
              <a:alpha val="1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2123728" y="4093287"/>
            <a:ext cx="733828" cy="1080120"/>
          </a:xfrm>
          <a:prstGeom prst="rect">
            <a:avLst/>
          </a:prstGeom>
          <a:solidFill>
            <a:schemeClr val="accent6">
              <a:alpha val="1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011128" y="2808794"/>
            <a:ext cx="733828" cy="288032"/>
          </a:xfrm>
          <a:prstGeom prst="rect">
            <a:avLst/>
          </a:prstGeom>
          <a:solidFill>
            <a:schemeClr val="accent6">
              <a:alpha val="16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4856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pic>
        <p:nvPicPr>
          <p:cNvPr id="4" name="图片 3"/>
          <p:cNvPicPr>
            <a:picLocks noChangeAspect="1"/>
          </p:cNvPicPr>
          <p:nvPr/>
        </p:nvPicPr>
        <p:blipFill>
          <a:blip r:embed="rId3"/>
          <a:stretch>
            <a:fillRect/>
          </a:stretch>
        </p:blipFill>
        <p:spPr>
          <a:xfrm>
            <a:off x="-36512" y="1201316"/>
            <a:ext cx="9144000" cy="4316711"/>
          </a:xfrm>
          <a:prstGeom prst="rect">
            <a:avLst/>
          </a:prstGeom>
        </p:spPr>
      </p:pic>
    </p:spTree>
    <p:extLst>
      <p:ext uri="{BB962C8B-B14F-4D97-AF65-F5344CB8AC3E}">
        <p14:creationId xmlns:p14="http://schemas.microsoft.com/office/powerpoint/2010/main" val="1885264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Step-3: Trace the Input Data</a:t>
            </a:r>
            <a:endParaRPr kumimoji="1" lang="zh-CN" altLang="en-US" dirty="0"/>
          </a:p>
        </p:txBody>
      </p:sp>
      <p:pic>
        <p:nvPicPr>
          <p:cNvPr id="4" name="图片 3"/>
          <p:cNvPicPr>
            <a:picLocks noChangeAspect="1"/>
          </p:cNvPicPr>
          <p:nvPr/>
        </p:nvPicPr>
        <p:blipFill>
          <a:blip r:embed="rId3"/>
          <a:stretch>
            <a:fillRect/>
          </a:stretch>
        </p:blipFill>
        <p:spPr>
          <a:xfrm>
            <a:off x="0" y="1273324"/>
            <a:ext cx="9144000" cy="4160613"/>
          </a:xfrm>
          <a:prstGeom prst="rect">
            <a:avLst/>
          </a:prstGeom>
        </p:spPr>
      </p:pic>
    </p:spTree>
    <p:extLst>
      <p:ext uri="{BB962C8B-B14F-4D97-AF65-F5344CB8AC3E}">
        <p14:creationId xmlns:p14="http://schemas.microsoft.com/office/powerpoint/2010/main" val="2062042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Question</a:t>
            </a:r>
            <a:endParaRPr kumimoji="1" lang="zh-CN" altLang="en-US" dirty="0"/>
          </a:p>
        </p:txBody>
      </p:sp>
      <p:sp>
        <p:nvSpPr>
          <p:cNvPr id="3" name="内容占位符 2"/>
          <p:cNvSpPr>
            <a:spLocks noGrp="1"/>
          </p:cNvSpPr>
          <p:nvPr>
            <p:ph idx="1"/>
          </p:nvPr>
        </p:nvSpPr>
        <p:spPr/>
        <p:txBody>
          <a:bodyPr/>
          <a:lstStyle/>
          <a:p>
            <a:r>
              <a:rPr kumimoji="1" lang="en-US" altLang="zh-CN" dirty="0"/>
              <a:t>How</a:t>
            </a:r>
            <a:r>
              <a:rPr kumimoji="1" lang="zh-CN" altLang="en-US" dirty="0"/>
              <a:t> </a:t>
            </a:r>
            <a:r>
              <a:rPr kumimoji="1" lang="en-US" altLang="zh-CN" dirty="0"/>
              <a:t>can</a:t>
            </a:r>
            <a:r>
              <a:rPr kumimoji="1" lang="zh-CN" altLang="en-US" dirty="0"/>
              <a:t> </a:t>
            </a:r>
            <a:r>
              <a:rPr kumimoji="1" lang="en-US" altLang="zh-CN" dirty="0"/>
              <a:t>we</a:t>
            </a:r>
            <a:r>
              <a:rPr kumimoji="1" lang="zh-CN" altLang="en-US" dirty="0"/>
              <a:t> </a:t>
            </a:r>
            <a:r>
              <a:rPr kumimoji="1" lang="en-US" altLang="zh-CN" dirty="0"/>
              <a:t>use</a:t>
            </a:r>
            <a:r>
              <a:rPr kumimoji="1" lang="zh-CN" altLang="en-US" dirty="0"/>
              <a:t> </a:t>
            </a:r>
            <a:r>
              <a:rPr kumimoji="1" lang="en-US" altLang="zh-CN" dirty="0"/>
              <a:t>taint</a:t>
            </a:r>
            <a:r>
              <a:rPr kumimoji="1" lang="zh-CN" altLang="en-US" dirty="0"/>
              <a:t> </a:t>
            </a:r>
            <a:r>
              <a:rPr kumimoji="1" lang="en-US" altLang="zh-CN" dirty="0"/>
              <a:t>tracking</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such</a:t>
            </a:r>
            <a:r>
              <a:rPr kumimoji="1" lang="zh-CN" altLang="en-US" dirty="0"/>
              <a:t> </a:t>
            </a:r>
            <a:r>
              <a:rPr kumimoji="1" lang="en-US" altLang="zh-CN" dirty="0"/>
              <a:t>bugs?</a:t>
            </a:r>
            <a:endParaRPr kumimoji="1" lang="zh-CN" altLang="en-US" dirty="0"/>
          </a:p>
        </p:txBody>
      </p:sp>
    </p:spTree>
    <p:extLst>
      <p:ext uri="{BB962C8B-B14F-4D97-AF65-F5344CB8AC3E}">
        <p14:creationId xmlns:p14="http://schemas.microsoft.com/office/powerpoint/2010/main" val="40975244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r>
              <a:rPr lang="en-US" dirty="0" err="1"/>
              <a:t>TaintCheck</a:t>
            </a:r>
            <a:r>
              <a:rPr lang="en-US" dirty="0"/>
              <a:t>: Basic Ideas</a:t>
            </a:r>
          </a:p>
        </p:txBody>
      </p:sp>
      <p:sp>
        <p:nvSpPr>
          <p:cNvPr id="252931" name="Rectangle 3"/>
          <p:cNvSpPr>
            <a:spLocks noGrp="1" noChangeArrowheads="1"/>
          </p:cNvSpPr>
          <p:nvPr>
            <p:ph type="body" idx="1"/>
          </p:nvPr>
        </p:nvSpPr>
        <p:spPr/>
        <p:txBody>
          <a:bodyPr>
            <a:noAutofit/>
          </a:bodyPr>
          <a:lstStyle/>
          <a:p>
            <a:pPr marL="476231" indent="-476231">
              <a:buFont typeface="Wingdings" pitchFamily="2" charset="2"/>
              <a:buAutoNum type="arabicPeriod"/>
            </a:pPr>
            <a:r>
              <a:rPr lang="en-US" sz="2000" b="0" dirty="0"/>
              <a:t>Program execution normally derived </a:t>
            </a:r>
            <a:br>
              <a:rPr lang="zh-CN" altLang="en-US" sz="2000" b="0" dirty="0"/>
            </a:br>
            <a:r>
              <a:rPr lang="en-US" sz="2000" b="0" dirty="0"/>
              <a:t>from trusted sources, not attacker input</a:t>
            </a:r>
          </a:p>
          <a:p>
            <a:pPr marL="476231" indent="-476231">
              <a:buFont typeface="Wingdings" pitchFamily="2" charset="2"/>
              <a:buAutoNum type="arabicPeriod"/>
            </a:pPr>
            <a:r>
              <a:rPr lang="en-US" sz="2000" b="0" dirty="0"/>
              <a:t>Mark all input data to the computer as "tainted" (e.g., network, stdin, etc.)</a:t>
            </a:r>
          </a:p>
          <a:p>
            <a:pPr marL="476231" indent="-476231">
              <a:buFont typeface="Wingdings" pitchFamily="2" charset="2"/>
              <a:buAutoNum type="arabicPeriod"/>
            </a:pPr>
            <a:r>
              <a:rPr lang="en-US" sz="2000" b="0" dirty="0"/>
              <a:t>Monitor program execution and track how tainted data propagates (follow bytes, arithmetic operations, jump addresses, etc.)</a:t>
            </a:r>
          </a:p>
          <a:p>
            <a:pPr marL="476231" indent="-476231">
              <a:buFont typeface="Wingdings" pitchFamily="2" charset="2"/>
              <a:buAutoNum type="arabicPeriod"/>
            </a:pPr>
            <a:r>
              <a:rPr lang="en-US" sz="2000" b="0" dirty="0"/>
              <a:t>Detect when tainted data is used in dangerous ways</a:t>
            </a:r>
          </a:p>
        </p:txBody>
      </p:sp>
      <p:pic>
        <p:nvPicPr>
          <p:cNvPr id="4" name="图片 3"/>
          <p:cNvPicPr>
            <a:picLocks noChangeAspect="1"/>
          </p:cNvPicPr>
          <p:nvPr/>
        </p:nvPicPr>
        <p:blipFill>
          <a:blip r:embed="rId2"/>
          <a:stretch>
            <a:fillRect/>
          </a:stretch>
        </p:blipFill>
        <p:spPr>
          <a:xfrm>
            <a:off x="6295054" y="121196"/>
            <a:ext cx="2599758" cy="1728192"/>
          </a:xfrm>
          <a:prstGeom prst="rect">
            <a:avLst/>
          </a:prstGeom>
        </p:spPr>
      </p:pic>
    </p:spTree>
    <p:extLst>
      <p:ext uri="{BB962C8B-B14F-4D97-AF65-F5344CB8AC3E}">
        <p14:creationId xmlns:p14="http://schemas.microsoft.com/office/powerpoint/2010/main" val="1406181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dirty="0"/>
              <a:t>Add Taint Checking code</a:t>
            </a:r>
          </a:p>
        </p:txBody>
      </p:sp>
      <p:sp>
        <p:nvSpPr>
          <p:cNvPr id="253955" name="Rectangle 3"/>
          <p:cNvSpPr>
            <a:spLocks noGrp="1" noChangeArrowheads="1"/>
          </p:cNvSpPr>
          <p:nvPr>
            <p:ph type="body" idx="1"/>
          </p:nvPr>
        </p:nvSpPr>
        <p:spPr/>
        <p:txBody>
          <a:bodyPr>
            <a:normAutofit/>
          </a:bodyPr>
          <a:lstStyle/>
          <a:p>
            <a:r>
              <a:rPr lang="en-US" sz="2000" dirty="0" err="1"/>
              <a:t>TaintCheck</a:t>
            </a:r>
            <a:r>
              <a:rPr lang="en-US" sz="2000" dirty="0"/>
              <a:t> first runs the code through an emulation environment (</a:t>
            </a:r>
            <a:r>
              <a:rPr lang="en-US" sz="2000" dirty="0" err="1"/>
              <a:t>Valgrind</a:t>
            </a:r>
            <a:r>
              <a:rPr lang="en-US" sz="2000" dirty="0"/>
              <a:t>) and adds instructions to monitor tainted memory</a:t>
            </a:r>
          </a:p>
          <a:p>
            <a:endParaRPr lang="en-US" sz="2000" dirty="0"/>
          </a:p>
        </p:txBody>
      </p:sp>
      <p:sp>
        <p:nvSpPr>
          <p:cNvPr id="253957" name="Rectangle 5"/>
          <p:cNvSpPr>
            <a:spLocks noChangeArrowheads="1"/>
          </p:cNvSpPr>
          <p:nvPr/>
        </p:nvSpPr>
        <p:spPr bwMode="auto">
          <a:xfrm>
            <a:off x="2667000" y="3149614"/>
            <a:ext cx="1333500" cy="1079500"/>
          </a:xfrm>
          <a:prstGeom prst="rect">
            <a:avLst/>
          </a:prstGeom>
          <a:solidFill>
            <a:schemeClr val="bg1"/>
          </a:solidFill>
          <a:ln w="9525">
            <a:solidFill>
              <a:schemeClr val="tx1"/>
            </a:solidFill>
            <a:miter lim="800000"/>
            <a:headEnd/>
            <a:tailEnd/>
          </a:ln>
          <a:effectLst/>
        </p:spPr>
        <p:txBody>
          <a:bodyPr wrap="none" anchor="ctr"/>
          <a:lstStyle/>
          <a:p>
            <a:pPr algn="ctr"/>
            <a:r>
              <a:rPr lang="en-US" sz="1500" b="1" dirty="0">
                <a:latin typeface="等线" panose="02010600030101010101" pitchFamily="2" charset="-122"/>
                <a:cs typeface="Myriad Pro Light SemiCond"/>
              </a:rPr>
              <a:t>Binary re-writer</a:t>
            </a:r>
          </a:p>
        </p:txBody>
      </p:sp>
      <p:sp>
        <p:nvSpPr>
          <p:cNvPr id="253958" name="Rectangle 6"/>
          <p:cNvSpPr>
            <a:spLocks noChangeArrowheads="1"/>
          </p:cNvSpPr>
          <p:nvPr/>
        </p:nvSpPr>
        <p:spPr bwMode="auto">
          <a:xfrm>
            <a:off x="5143500" y="3530614"/>
            <a:ext cx="1143000" cy="762000"/>
          </a:xfrm>
          <a:prstGeom prst="rect">
            <a:avLst/>
          </a:prstGeom>
          <a:solidFill>
            <a:schemeClr val="bg1"/>
          </a:solidFill>
          <a:ln w="9525">
            <a:solidFill>
              <a:schemeClr val="tx1"/>
            </a:solidFill>
            <a:miter lim="800000"/>
            <a:headEnd/>
            <a:tailEnd/>
          </a:ln>
          <a:effectLst/>
        </p:spPr>
        <p:txBody>
          <a:bodyPr wrap="none" anchor="ctr"/>
          <a:lstStyle/>
          <a:p>
            <a:pPr algn="ctr"/>
            <a:r>
              <a:rPr lang="en-US" sz="1500" b="1" dirty="0">
                <a:latin typeface="等线" panose="02010600030101010101" pitchFamily="2" charset="-122"/>
                <a:cs typeface="Myriad Pro Light SemiCond"/>
              </a:rPr>
              <a:t>Taint Check</a:t>
            </a:r>
          </a:p>
        </p:txBody>
      </p:sp>
      <p:sp>
        <p:nvSpPr>
          <p:cNvPr id="253961" name="AutoShape 9"/>
          <p:cNvSpPr>
            <a:spLocks noChangeArrowheads="1"/>
          </p:cNvSpPr>
          <p:nvPr/>
        </p:nvSpPr>
        <p:spPr bwMode="auto">
          <a:xfrm>
            <a:off x="4127500" y="2832114"/>
            <a:ext cx="1460500" cy="611188"/>
          </a:xfrm>
          <a:prstGeom prst="curvedDownArrow">
            <a:avLst>
              <a:gd name="adj1" fmla="val 47792"/>
              <a:gd name="adj2" fmla="val 95584"/>
              <a:gd name="adj3" fmla="val 33333"/>
            </a:avLst>
          </a:prstGeom>
          <a:solidFill>
            <a:schemeClr val="accent1"/>
          </a:solidFill>
          <a:ln w="9525">
            <a:solidFill>
              <a:schemeClr val="tx1"/>
            </a:solidFill>
            <a:miter lim="800000"/>
            <a:headEnd/>
            <a:tailEnd/>
          </a:ln>
          <a:effectLst/>
        </p:spPr>
        <p:txBody>
          <a:bodyPr wrap="none" anchor="ctr"/>
          <a:lstStyle/>
          <a:p>
            <a:endParaRPr lang="en-US" sz="1500" b="1" dirty="0">
              <a:latin typeface="等线" panose="02010600030101010101" pitchFamily="2" charset="-122"/>
              <a:cs typeface="Myriad Pro Light SemiCond"/>
            </a:endParaRPr>
          </a:p>
        </p:txBody>
      </p:sp>
      <p:sp>
        <p:nvSpPr>
          <p:cNvPr id="253963" name="AutoShape 11"/>
          <p:cNvSpPr>
            <a:spLocks noChangeArrowheads="1"/>
          </p:cNvSpPr>
          <p:nvPr/>
        </p:nvSpPr>
        <p:spPr bwMode="auto">
          <a:xfrm rot="10800000">
            <a:off x="3873500" y="4356114"/>
            <a:ext cx="1460500" cy="611188"/>
          </a:xfrm>
          <a:prstGeom prst="curvedDownArrow">
            <a:avLst>
              <a:gd name="adj1" fmla="val 47792"/>
              <a:gd name="adj2" fmla="val 95584"/>
              <a:gd name="adj3" fmla="val 33333"/>
            </a:avLst>
          </a:prstGeom>
          <a:solidFill>
            <a:schemeClr val="accent1"/>
          </a:solidFill>
          <a:ln w="9525">
            <a:solidFill>
              <a:schemeClr val="tx1"/>
            </a:solidFill>
            <a:miter lim="800000"/>
            <a:headEnd/>
            <a:tailEnd/>
          </a:ln>
          <a:effectLst/>
        </p:spPr>
        <p:txBody>
          <a:bodyPr wrap="none" anchor="ctr"/>
          <a:lstStyle/>
          <a:p>
            <a:endParaRPr lang="en-US" sz="1500" b="1" dirty="0">
              <a:latin typeface="等线" panose="02010600030101010101" pitchFamily="2" charset="-122"/>
              <a:cs typeface="Myriad Pro Light SemiCond"/>
            </a:endParaRPr>
          </a:p>
        </p:txBody>
      </p:sp>
      <p:sp>
        <p:nvSpPr>
          <p:cNvPr id="253972" name="Line 20"/>
          <p:cNvSpPr>
            <a:spLocks noChangeShapeType="1"/>
          </p:cNvSpPr>
          <p:nvPr/>
        </p:nvSpPr>
        <p:spPr bwMode="auto">
          <a:xfrm>
            <a:off x="2095500" y="2768614"/>
            <a:ext cx="0" cy="571500"/>
          </a:xfrm>
          <a:prstGeom prst="line">
            <a:avLst/>
          </a:prstGeom>
          <a:noFill/>
          <a:ln w="9525">
            <a:solidFill>
              <a:schemeClr val="tx1"/>
            </a:solidFill>
            <a:round/>
            <a:headEnd/>
            <a:tailEnd/>
          </a:ln>
          <a:effectLst/>
        </p:spPr>
        <p:txBody>
          <a:bodyPr/>
          <a:lstStyle/>
          <a:p>
            <a:endParaRPr lang="en-US" sz="1500" b="1" dirty="0">
              <a:latin typeface="等线" panose="02010600030101010101" pitchFamily="2" charset="-122"/>
              <a:cs typeface="Myriad Pro Light SemiCond"/>
            </a:endParaRPr>
          </a:p>
        </p:txBody>
      </p:sp>
      <p:sp>
        <p:nvSpPr>
          <p:cNvPr id="253973" name="Line 21"/>
          <p:cNvSpPr>
            <a:spLocks noChangeShapeType="1"/>
          </p:cNvSpPr>
          <p:nvPr/>
        </p:nvSpPr>
        <p:spPr bwMode="auto">
          <a:xfrm>
            <a:off x="2095500" y="3340114"/>
            <a:ext cx="571500" cy="0"/>
          </a:xfrm>
          <a:prstGeom prst="line">
            <a:avLst/>
          </a:prstGeom>
          <a:noFill/>
          <a:ln w="9525">
            <a:solidFill>
              <a:schemeClr val="tx1"/>
            </a:solidFill>
            <a:round/>
            <a:headEnd/>
            <a:tailEnd type="triangle" w="med" len="med"/>
          </a:ln>
          <a:effectLst/>
        </p:spPr>
        <p:txBody>
          <a:bodyPr/>
          <a:lstStyle/>
          <a:p>
            <a:endParaRPr lang="en-US" sz="1500" b="1" dirty="0">
              <a:latin typeface="等线" panose="02010600030101010101" pitchFamily="2" charset="-122"/>
              <a:cs typeface="Myriad Pro Light SemiCond"/>
            </a:endParaRPr>
          </a:p>
        </p:txBody>
      </p:sp>
      <p:sp>
        <p:nvSpPr>
          <p:cNvPr id="253974" name="Line 22"/>
          <p:cNvSpPr>
            <a:spLocks noChangeShapeType="1"/>
          </p:cNvSpPr>
          <p:nvPr/>
        </p:nvSpPr>
        <p:spPr bwMode="auto">
          <a:xfrm flipH="1">
            <a:off x="2095500" y="3975114"/>
            <a:ext cx="571500" cy="0"/>
          </a:xfrm>
          <a:prstGeom prst="line">
            <a:avLst/>
          </a:prstGeom>
          <a:noFill/>
          <a:ln w="9525">
            <a:solidFill>
              <a:schemeClr val="tx1"/>
            </a:solidFill>
            <a:round/>
            <a:headEnd/>
            <a:tailEnd/>
          </a:ln>
          <a:effectLst/>
        </p:spPr>
        <p:txBody>
          <a:bodyPr/>
          <a:lstStyle/>
          <a:p>
            <a:endParaRPr lang="en-US" sz="1500" b="1" dirty="0">
              <a:latin typeface="等线" panose="02010600030101010101" pitchFamily="2" charset="-122"/>
              <a:cs typeface="Myriad Pro Light SemiCond"/>
            </a:endParaRPr>
          </a:p>
        </p:txBody>
      </p:sp>
      <p:sp>
        <p:nvSpPr>
          <p:cNvPr id="253975" name="Line 23"/>
          <p:cNvSpPr>
            <a:spLocks noChangeShapeType="1"/>
          </p:cNvSpPr>
          <p:nvPr/>
        </p:nvSpPr>
        <p:spPr bwMode="auto">
          <a:xfrm>
            <a:off x="2095500" y="3975114"/>
            <a:ext cx="0" cy="381000"/>
          </a:xfrm>
          <a:prstGeom prst="line">
            <a:avLst/>
          </a:prstGeom>
          <a:noFill/>
          <a:ln w="9525">
            <a:solidFill>
              <a:schemeClr val="tx1"/>
            </a:solidFill>
            <a:round/>
            <a:headEnd/>
            <a:tailEnd type="triangle" w="med" len="med"/>
          </a:ln>
          <a:effectLst/>
        </p:spPr>
        <p:txBody>
          <a:bodyPr/>
          <a:lstStyle/>
          <a:p>
            <a:endParaRPr lang="en-US" sz="1500" b="1" dirty="0">
              <a:latin typeface="等线" panose="02010600030101010101" pitchFamily="2" charset="-122"/>
              <a:cs typeface="Myriad Pro Light SemiCond"/>
            </a:endParaRPr>
          </a:p>
        </p:txBody>
      </p:sp>
      <p:sp>
        <p:nvSpPr>
          <p:cNvPr id="253978" name="Text Box 26"/>
          <p:cNvSpPr txBox="1">
            <a:spLocks noChangeArrowheads="1"/>
          </p:cNvSpPr>
          <p:nvPr/>
        </p:nvSpPr>
        <p:spPr bwMode="auto">
          <a:xfrm>
            <a:off x="1891771" y="2418042"/>
            <a:ext cx="1587294" cy="323165"/>
          </a:xfrm>
          <a:prstGeom prst="rect">
            <a:avLst/>
          </a:prstGeom>
          <a:noFill/>
          <a:ln w="9525">
            <a:noFill/>
            <a:miter lim="800000"/>
            <a:headEnd/>
            <a:tailEnd/>
          </a:ln>
          <a:effectLst/>
        </p:spPr>
        <p:txBody>
          <a:bodyPr wrap="none">
            <a:spAutoFit/>
          </a:bodyPr>
          <a:lstStyle/>
          <a:p>
            <a:r>
              <a:rPr lang="en-US" sz="1500" b="1" dirty="0">
                <a:latin typeface="等线" panose="02010600030101010101" pitchFamily="2" charset="-122"/>
                <a:cs typeface="Myriad Pro Light SemiCond"/>
              </a:rPr>
              <a:t>X86 instructions</a:t>
            </a:r>
          </a:p>
        </p:txBody>
      </p:sp>
      <p:sp>
        <p:nvSpPr>
          <p:cNvPr id="253979" name="Text Box 27"/>
          <p:cNvSpPr txBox="1">
            <a:spLocks noChangeArrowheads="1"/>
          </p:cNvSpPr>
          <p:nvPr/>
        </p:nvSpPr>
        <p:spPr bwMode="auto">
          <a:xfrm>
            <a:off x="4381500" y="2514615"/>
            <a:ext cx="772969" cy="323165"/>
          </a:xfrm>
          <a:prstGeom prst="rect">
            <a:avLst/>
          </a:prstGeom>
          <a:noFill/>
          <a:ln w="9525">
            <a:noFill/>
            <a:miter lim="800000"/>
            <a:headEnd/>
            <a:tailEnd/>
          </a:ln>
          <a:effectLst/>
        </p:spPr>
        <p:txBody>
          <a:bodyPr wrap="none">
            <a:spAutoFit/>
          </a:bodyPr>
          <a:lstStyle/>
          <a:p>
            <a:r>
              <a:rPr lang="en-US" sz="1500" b="1" dirty="0" err="1">
                <a:latin typeface="等线" panose="02010600030101010101" pitchFamily="2" charset="-122"/>
                <a:cs typeface="Myriad Pro Light SemiCond"/>
              </a:rPr>
              <a:t>UCode</a:t>
            </a:r>
            <a:endParaRPr lang="en-US" sz="1500" b="1" dirty="0">
              <a:latin typeface="等线" panose="02010600030101010101" pitchFamily="2" charset="-122"/>
              <a:cs typeface="Myriad Pro Light SemiCond"/>
            </a:endParaRPr>
          </a:p>
        </p:txBody>
      </p:sp>
      <p:sp>
        <p:nvSpPr>
          <p:cNvPr id="253980" name="Text Box 28"/>
          <p:cNvSpPr txBox="1">
            <a:spLocks noChangeArrowheads="1"/>
          </p:cNvSpPr>
          <p:nvPr/>
        </p:nvSpPr>
        <p:spPr bwMode="auto">
          <a:xfrm>
            <a:off x="4495271" y="4958042"/>
            <a:ext cx="772969" cy="323165"/>
          </a:xfrm>
          <a:prstGeom prst="rect">
            <a:avLst/>
          </a:prstGeom>
          <a:noFill/>
          <a:ln w="9525">
            <a:noFill/>
            <a:miter lim="800000"/>
            <a:headEnd/>
            <a:tailEnd/>
          </a:ln>
          <a:effectLst/>
        </p:spPr>
        <p:txBody>
          <a:bodyPr wrap="none">
            <a:spAutoFit/>
          </a:bodyPr>
          <a:lstStyle/>
          <a:p>
            <a:r>
              <a:rPr lang="en-US" sz="1500" b="1" dirty="0" err="1">
                <a:latin typeface="等线" panose="02010600030101010101" pitchFamily="2" charset="-122"/>
                <a:cs typeface="Myriad Pro Light SemiCond"/>
              </a:rPr>
              <a:t>UCode</a:t>
            </a:r>
            <a:endParaRPr lang="en-US" sz="1500" b="1" dirty="0">
              <a:latin typeface="等线" panose="02010600030101010101" pitchFamily="2" charset="-122"/>
              <a:cs typeface="Myriad Pro Light SemiCond"/>
            </a:endParaRPr>
          </a:p>
        </p:txBody>
      </p:sp>
      <p:sp>
        <p:nvSpPr>
          <p:cNvPr id="253981" name="Text Box 29"/>
          <p:cNvSpPr txBox="1">
            <a:spLocks noChangeArrowheads="1"/>
          </p:cNvSpPr>
          <p:nvPr/>
        </p:nvSpPr>
        <p:spPr bwMode="auto">
          <a:xfrm>
            <a:off x="1841500" y="4356114"/>
            <a:ext cx="1587294" cy="553998"/>
          </a:xfrm>
          <a:prstGeom prst="rect">
            <a:avLst/>
          </a:prstGeom>
          <a:noFill/>
          <a:ln w="9525">
            <a:noFill/>
            <a:miter lim="800000"/>
            <a:headEnd/>
            <a:tailEnd/>
          </a:ln>
          <a:effectLst/>
        </p:spPr>
        <p:txBody>
          <a:bodyPr wrap="none">
            <a:spAutoFit/>
          </a:bodyPr>
          <a:lstStyle/>
          <a:p>
            <a:r>
              <a:rPr lang="en-US" sz="1500" b="1" dirty="0">
                <a:latin typeface="等线" panose="02010600030101010101" pitchFamily="2" charset="-122"/>
                <a:cs typeface="Myriad Pro Light SemiCond"/>
              </a:rPr>
              <a:t>X86 instructions</a:t>
            </a:r>
          </a:p>
          <a:p>
            <a:endParaRPr lang="en-US" sz="1500" b="1" dirty="0">
              <a:latin typeface="等线" panose="02010600030101010101" pitchFamily="2" charset="-122"/>
              <a:cs typeface="Myriad Pro Light SemiCond"/>
            </a:endParaRPr>
          </a:p>
        </p:txBody>
      </p:sp>
      <p:sp>
        <p:nvSpPr>
          <p:cNvPr id="253982" name="Text Box 30"/>
          <p:cNvSpPr txBox="1">
            <a:spLocks noChangeArrowheads="1"/>
          </p:cNvSpPr>
          <p:nvPr/>
        </p:nvSpPr>
        <p:spPr bwMode="auto">
          <a:xfrm>
            <a:off x="5651500" y="5054615"/>
            <a:ext cx="2127505" cy="323165"/>
          </a:xfrm>
          <a:prstGeom prst="rect">
            <a:avLst/>
          </a:prstGeom>
          <a:noFill/>
          <a:ln w="9525">
            <a:noFill/>
            <a:miter lim="800000"/>
            <a:headEnd/>
            <a:tailEnd/>
          </a:ln>
          <a:effectLst/>
        </p:spPr>
        <p:txBody>
          <a:bodyPr wrap="none">
            <a:spAutoFit/>
          </a:bodyPr>
          <a:lstStyle/>
          <a:p>
            <a:r>
              <a:rPr lang="en-US" sz="1500" b="1" dirty="0">
                <a:latin typeface="等线" panose="02010600030101010101" pitchFamily="2" charset="-122"/>
                <a:cs typeface="Myriad Pro Light SemiCond"/>
              </a:rPr>
              <a:t>Dynamic taint analysis</a:t>
            </a:r>
          </a:p>
        </p:txBody>
      </p:sp>
    </p:spTree>
    <p:extLst>
      <p:ext uri="{BB962C8B-B14F-4D97-AF65-F5344CB8AC3E}">
        <p14:creationId xmlns:p14="http://schemas.microsoft.com/office/powerpoint/2010/main" val="39573831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err="1"/>
              <a:t>TaintCheck</a:t>
            </a:r>
            <a:r>
              <a:rPr lang="en-US" altLang="zh-CN" dirty="0"/>
              <a:t> Detection Modules</a:t>
            </a:r>
            <a:endParaRPr kumimoji="1" lang="zh-CN" altLang="en-US" dirty="0"/>
          </a:p>
        </p:txBody>
      </p:sp>
      <p:sp>
        <p:nvSpPr>
          <p:cNvPr id="4" name="内容占位符 3"/>
          <p:cNvSpPr>
            <a:spLocks noGrp="1"/>
          </p:cNvSpPr>
          <p:nvPr>
            <p:ph idx="1"/>
          </p:nvPr>
        </p:nvSpPr>
        <p:spPr/>
        <p:txBody>
          <a:bodyPr>
            <a:normAutofit/>
          </a:bodyPr>
          <a:lstStyle/>
          <a:p>
            <a:r>
              <a:rPr kumimoji="1" lang="en-US" altLang="zh-CN" sz="2000" dirty="0" err="1"/>
              <a:t>TaintSeed</a:t>
            </a:r>
            <a:r>
              <a:rPr kumimoji="1" lang="en-US" altLang="zh-CN" sz="2000" dirty="0"/>
              <a:t>: Mark untrusted data as tainted</a:t>
            </a:r>
          </a:p>
          <a:p>
            <a:r>
              <a:rPr kumimoji="1" lang="en-US" altLang="zh-CN" sz="2000" dirty="0" err="1"/>
              <a:t>TaintTracker</a:t>
            </a:r>
            <a:r>
              <a:rPr kumimoji="1" lang="en-US" altLang="zh-CN" sz="2000" dirty="0"/>
              <a:t>: Track each instruction, determine if result is tainted</a:t>
            </a:r>
          </a:p>
          <a:p>
            <a:r>
              <a:rPr kumimoji="1" lang="en-US" altLang="zh-CN" sz="2000" dirty="0" err="1"/>
              <a:t>TaintAssert</a:t>
            </a:r>
            <a:r>
              <a:rPr kumimoji="1" lang="en-US" altLang="zh-CN" sz="2000" dirty="0"/>
              <a:t>: Check is tainted data is used dangerously</a:t>
            </a:r>
          </a:p>
          <a:p>
            <a:endParaRPr kumimoji="1" lang="en-US" altLang="zh-CN" sz="2000" dirty="0"/>
          </a:p>
          <a:p>
            <a:endParaRPr kumimoji="1" lang="zh-CN" altLang="en-US" sz="2000" dirty="0"/>
          </a:p>
        </p:txBody>
      </p:sp>
      <p:pic>
        <p:nvPicPr>
          <p:cNvPr id="5" name="Picture 3" descr="fig1.png"/>
          <p:cNvPicPr>
            <a:picLocks noChangeAspect="1"/>
          </p:cNvPicPr>
          <p:nvPr/>
        </p:nvPicPr>
        <p:blipFill>
          <a:blip r:embed="rId2"/>
          <a:srcRect l="15481" t="42222" r="15481" b="42223"/>
          <a:stretch>
            <a:fillRect/>
          </a:stretch>
        </p:blipFill>
        <p:spPr>
          <a:xfrm>
            <a:off x="683568" y="3001516"/>
            <a:ext cx="7900307" cy="2304256"/>
          </a:xfrm>
          <a:prstGeom prst="rect">
            <a:avLst/>
          </a:prstGeom>
        </p:spPr>
      </p:pic>
    </p:spTree>
    <p:extLst>
      <p:ext uri="{BB962C8B-B14F-4D97-AF65-F5344CB8AC3E}">
        <p14:creationId xmlns:p14="http://schemas.microsoft.com/office/powerpoint/2010/main" val="39635613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noAutofit/>
          </a:bodyPr>
          <a:lstStyle/>
          <a:p>
            <a:r>
              <a:rPr lang="en-US" sz="2800" dirty="0"/>
              <a:t>Performance Evaluation – CPU Bound Process</a:t>
            </a:r>
          </a:p>
        </p:txBody>
      </p:sp>
      <p:sp>
        <p:nvSpPr>
          <p:cNvPr id="268292" name="Rectangle 4"/>
          <p:cNvSpPr>
            <a:spLocks noGrp="1" noChangeArrowheads="1"/>
          </p:cNvSpPr>
          <p:nvPr>
            <p:ph type="body" idx="1"/>
          </p:nvPr>
        </p:nvSpPr>
        <p:spPr/>
        <p:txBody>
          <a:bodyPr>
            <a:normAutofit/>
          </a:bodyPr>
          <a:lstStyle/>
          <a:p>
            <a:r>
              <a:rPr lang="en-US" sz="2000" dirty="0"/>
              <a:t>Hardware: 2.00 GHz Pentium 4, 512 MB RAM, </a:t>
            </a:r>
            <a:r>
              <a:rPr lang="en-US" sz="2000" dirty="0" err="1"/>
              <a:t>RedHat</a:t>
            </a:r>
            <a:r>
              <a:rPr lang="en-US" sz="2000" dirty="0"/>
              <a:t> 8.0</a:t>
            </a:r>
          </a:p>
          <a:p>
            <a:r>
              <a:rPr lang="en-US" sz="2000" dirty="0"/>
              <a:t>Application: bzip2(15mb)</a:t>
            </a:r>
          </a:p>
          <a:p>
            <a:pPr lvl="1"/>
            <a:r>
              <a:rPr lang="en-US" dirty="0"/>
              <a:t>Normal runtime 8.2s</a:t>
            </a:r>
          </a:p>
          <a:p>
            <a:pPr lvl="1"/>
            <a:r>
              <a:rPr lang="en-US" dirty="0" err="1"/>
              <a:t>Valgrind</a:t>
            </a:r>
            <a:r>
              <a:rPr lang="en-US" dirty="0"/>
              <a:t> </a:t>
            </a:r>
            <a:r>
              <a:rPr lang="en-US" dirty="0" err="1"/>
              <a:t>nullgrind</a:t>
            </a:r>
            <a:r>
              <a:rPr lang="en-US" dirty="0"/>
              <a:t> skin runtime: 25.6s (3.1x)</a:t>
            </a:r>
          </a:p>
          <a:p>
            <a:pPr lvl="1"/>
            <a:r>
              <a:rPr lang="en-US" dirty="0" err="1"/>
              <a:t>Memcheck</a:t>
            </a:r>
            <a:r>
              <a:rPr lang="en-US" dirty="0"/>
              <a:t> runtime: 109s (13.3x)</a:t>
            </a:r>
          </a:p>
          <a:p>
            <a:pPr lvl="1"/>
            <a:r>
              <a:rPr lang="en-US" dirty="0" err="1">
                <a:solidFill>
                  <a:schemeClr val="accent1"/>
                </a:solidFill>
              </a:rPr>
              <a:t>TaintCheck</a:t>
            </a:r>
            <a:r>
              <a:rPr lang="en-US" dirty="0">
                <a:solidFill>
                  <a:schemeClr val="accent1"/>
                </a:solidFill>
              </a:rPr>
              <a:t> runtime: 305s </a:t>
            </a:r>
            <a:r>
              <a:rPr lang="en-US" b="1" dirty="0">
                <a:solidFill>
                  <a:schemeClr val="accent1"/>
                </a:solidFill>
              </a:rPr>
              <a:t>(37.2x)</a:t>
            </a:r>
          </a:p>
        </p:txBody>
      </p:sp>
    </p:spTree>
    <p:extLst>
      <p:ext uri="{BB962C8B-B14F-4D97-AF65-F5344CB8AC3E}">
        <p14:creationId xmlns:p14="http://schemas.microsoft.com/office/powerpoint/2010/main" val="1853268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dirty="0"/>
              <a:t>Performance Overhead of Apache</a:t>
            </a:r>
          </a:p>
        </p:txBody>
      </p:sp>
      <p:sp>
        <p:nvSpPr>
          <p:cNvPr id="271363" name="Rectangle 3"/>
          <p:cNvSpPr>
            <a:spLocks noGrp="1" noChangeArrowheads="1"/>
          </p:cNvSpPr>
          <p:nvPr>
            <p:ph type="body" idx="1"/>
          </p:nvPr>
        </p:nvSpPr>
        <p:spPr/>
        <p:txBody>
          <a:bodyPr/>
          <a:lstStyle/>
          <a:p>
            <a:r>
              <a:rPr lang="en-US" dirty="0"/>
              <a:t>A more representative case, network and I/O</a:t>
            </a:r>
          </a:p>
          <a:p>
            <a:endParaRPr lang="en-US" dirty="0"/>
          </a:p>
        </p:txBody>
      </p:sp>
      <p:pic>
        <p:nvPicPr>
          <p:cNvPr id="271364" name="Picture 4"/>
          <p:cNvPicPr>
            <a:picLocks noChangeAspect="1" noChangeArrowheads="1"/>
          </p:cNvPicPr>
          <p:nvPr/>
        </p:nvPicPr>
        <p:blipFill>
          <a:blip r:embed="rId2"/>
          <a:srcRect/>
          <a:stretch>
            <a:fillRect/>
          </a:stretch>
        </p:blipFill>
        <p:spPr bwMode="auto">
          <a:xfrm>
            <a:off x="1403648" y="1705372"/>
            <a:ext cx="5790952" cy="3793604"/>
          </a:xfrm>
          <a:prstGeom prst="rect">
            <a:avLst/>
          </a:prstGeom>
          <a:noFill/>
          <a:ln w="9525">
            <a:noFill/>
            <a:miter lim="800000"/>
            <a:headEnd/>
            <a:tailEnd/>
          </a:ln>
          <a:effectLst/>
        </p:spPr>
      </p:pic>
      <p:sp>
        <p:nvSpPr>
          <p:cNvPr id="2" name="椭圆 1">
            <a:extLst>
              <a:ext uri="{FF2B5EF4-FFF2-40B4-BE49-F238E27FC236}">
                <a16:creationId xmlns:a16="http://schemas.microsoft.com/office/drawing/2014/main" id="{D402CB7E-A9CC-7842-9A8C-A8F60A9C71AD}"/>
              </a:ext>
            </a:extLst>
          </p:cNvPr>
          <p:cNvSpPr/>
          <p:nvPr/>
        </p:nvSpPr>
        <p:spPr>
          <a:xfrm>
            <a:off x="6084168" y="4464496"/>
            <a:ext cx="1110432" cy="1057300"/>
          </a:xfrm>
          <a:prstGeom prst="ellipse">
            <a:avLst/>
          </a:pr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4B9A4BF7-72BC-2842-A8D1-155996A8D164}"/>
              </a:ext>
            </a:extLst>
          </p:cNvPr>
          <p:cNvSpPr txBox="1"/>
          <p:nvPr/>
        </p:nvSpPr>
        <p:spPr>
          <a:xfrm>
            <a:off x="7194600" y="3937620"/>
            <a:ext cx="1697880" cy="646331"/>
          </a:xfrm>
          <a:prstGeom prst="rect">
            <a:avLst/>
          </a:prstGeom>
          <a:noFill/>
        </p:spPr>
        <p:txBody>
          <a:bodyPr wrap="square" rtlCol="0">
            <a:spAutoFit/>
          </a:bodyPr>
          <a:lstStyle/>
          <a:p>
            <a:r>
              <a:rPr kumimoji="1" lang="en-US" altLang="zh-CN" dirty="0">
                <a:solidFill>
                  <a:schemeClr val="accent1"/>
                </a:solidFill>
              </a:rPr>
              <a:t>Better</a:t>
            </a:r>
            <a:r>
              <a:rPr kumimoji="1" lang="zh-CN" altLang="en-US" dirty="0">
                <a:solidFill>
                  <a:schemeClr val="accent1"/>
                </a:solidFill>
              </a:rPr>
              <a:t> </a:t>
            </a:r>
            <a:r>
              <a:rPr kumimoji="1" lang="en-US" altLang="zh-CN" dirty="0">
                <a:solidFill>
                  <a:schemeClr val="accent1"/>
                </a:solidFill>
              </a:rPr>
              <a:t>performance</a:t>
            </a:r>
          </a:p>
        </p:txBody>
      </p:sp>
    </p:spTree>
    <p:extLst>
      <p:ext uri="{BB962C8B-B14F-4D97-AF65-F5344CB8AC3E}">
        <p14:creationId xmlns:p14="http://schemas.microsoft.com/office/powerpoint/2010/main" val="1272014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en-US" altLang="zh-CN" dirty="0"/>
              <a:t>Secure</a:t>
            </a:r>
            <a:r>
              <a:rPr kumimoji="1" lang="zh-CN" altLang="en-US" dirty="0"/>
              <a:t> </a:t>
            </a:r>
            <a:r>
              <a:rPr kumimoji="1" lang="en-US" altLang="zh-CN" dirty="0"/>
              <a:t>Channel</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817663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13288561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9612" y="1181366"/>
            <a:ext cx="6984776" cy="4380556"/>
          </a:xfrm>
          <a:prstGeom prst="rect">
            <a:avLst/>
          </a:prstGeom>
        </p:spPr>
      </p:pic>
      <p:sp>
        <p:nvSpPr>
          <p:cNvPr id="7" name="标题 1"/>
          <p:cNvSpPr>
            <a:spLocks noGrp="1"/>
          </p:cNvSpPr>
          <p:nvPr>
            <p:ph type="title"/>
          </p:nvPr>
        </p:nvSpPr>
        <p:spPr>
          <a:xfrm>
            <a:off x="457200" y="228866"/>
            <a:ext cx="8229600" cy="952500"/>
          </a:xfrm>
        </p:spPr>
        <p:txBody>
          <a:bodyPr/>
          <a:lstStyle/>
          <a:p>
            <a:r>
              <a:rPr kumimoji="1" lang="en-US" altLang="zh-CN" dirty="0"/>
              <a:t>Encryption</a:t>
            </a:r>
            <a:r>
              <a:rPr kumimoji="1" lang="zh-CN" altLang="en-US" dirty="0"/>
              <a:t> </a:t>
            </a:r>
            <a:r>
              <a:rPr kumimoji="1" lang="en-US" altLang="zh-CN" dirty="0"/>
              <a:t>Properties</a:t>
            </a:r>
            <a:endParaRPr kumimoji="1" lang="zh-CN" altLang="en-US" dirty="0"/>
          </a:p>
        </p:txBody>
      </p:sp>
      <p:cxnSp>
        <p:nvCxnSpPr>
          <p:cNvPr id="3" name="直线连接符 2">
            <a:extLst>
              <a:ext uri="{FF2B5EF4-FFF2-40B4-BE49-F238E27FC236}">
                <a16:creationId xmlns:a16="http://schemas.microsoft.com/office/drawing/2014/main" id="{3E98B346-3D52-8644-BFC8-588E810A3ADF}"/>
              </a:ext>
            </a:extLst>
          </p:cNvPr>
          <p:cNvCxnSpPr/>
          <p:nvPr/>
        </p:nvCxnSpPr>
        <p:spPr>
          <a:xfrm>
            <a:off x="179512" y="3433564"/>
            <a:ext cx="878497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169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816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06017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57500"/>
            <a:ext cx="2387192"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a:solidFill>
                  <a:srgbClr val="008E00"/>
                </a:solidFill>
                <a:latin typeface="Consolas" charset="0"/>
              </a:rPr>
              <a:t>k</a:t>
            </a:r>
            <a:r>
              <a:rPr lang="mr-IN" altLang="zh-CN" b="1" dirty="0">
                <a:latin typeface="Consolas" charset="0"/>
              </a:rPr>
              <a:t>, </a:t>
            </a:r>
            <a:r>
              <a:rPr lang="mr-IN" altLang="zh-CN" b="1" dirty="0">
                <a:solidFill>
                  <a:srgbClr val="FF7C77"/>
                </a:solidFill>
                <a:latin typeface="Consolas" charset="0"/>
              </a:rPr>
              <a:t>m</a:t>
            </a:r>
            <a:r>
              <a:rPr lang="mr-IN" altLang="zh-CN" b="1" dirty="0">
                <a:latin typeface="Consolas" charset="0"/>
              </a:rPr>
              <a:t>) == </a:t>
            </a:r>
            <a:r>
              <a:rPr lang="mr-IN" altLang="zh-CN" b="1" dirty="0">
                <a:solidFill>
                  <a:srgbClr val="9335FF"/>
                </a:solidFill>
                <a:latin typeface="Consolas" charset="0"/>
              </a:rPr>
              <a:t>h</a:t>
            </a:r>
            <a:r>
              <a:rPr lang="en-US" altLang="zh-CN" b="1" dirty="0">
                <a:solidFill>
                  <a:srgbClr val="9335FF"/>
                </a:solidFill>
                <a:latin typeface="Consolas" charset="0"/>
              </a:rPr>
              <a:t> </a:t>
            </a:r>
            <a:r>
              <a:rPr lang="en-US" altLang="zh-CN" b="1" dirty="0">
                <a:latin typeface="Consolas" charset="0"/>
              </a:rPr>
              <a:t>?</a:t>
            </a:r>
            <a:endParaRPr lang="mr-IN" altLang="zh-CN" dirty="0">
              <a:effectLst/>
            </a:endParaRPr>
          </a:p>
        </p:txBody>
      </p:sp>
      <p:sp>
        <p:nvSpPr>
          <p:cNvPr id="2" name="矩形 1"/>
          <p:cNvSpPr/>
          <p:nvPr/>
        </p:nvSpPr>
        <p:spPr>
          <a:xfrm>
            <a:off x="3822686" y="339435"/>
            <a:ext cx="1324402" cy="646331"/>
          </a:xfrm>
          <a:prstGeom prst="rect">
            <a:avLst/>
          </a:prstGeom>
        </p:spPr>
        <p:txBody>
          <a:bodyPr wrap="none">
            <a:spAutoFit/>
          </a:bodyPr>
          <a:lstStyle/>
          <a:p>
            <a:r>
              <a:rPr lang="en-US" altLang="zh-CN" b="1" dirty="0">
                <a:solidFill>
                  <a:srgbClr val="4C8E00"/>
                </a:solidFill>
                <a:latin typeface="Consolas" charset="0"/>
              </a:rPr>
              <a:t>k=key</a:t>
            </a:r>
            <a:endParaRPr lang="zh-CN" altLang="en-US" b="1" dirty="0">
              <a:solidFill>
                <a:srgbClr val="4C8E00"/>
              </a:solidFill>
              <a:latin typeface="Consolas" charset="0"/>
            </a:endParaRPr>
          </a:p>
          <a:p>
            <a:r>
              <a:rPr lang="mr-IN" altLang="zh-CN" b="1" dirty="0" err="1">
                <a:solidFill>
                  <a:srgbClr val="FF7C77"/>
                </a:solidFill>
                <a:latin typeface="Consolas" charset="0"/>
              </a:rPr>
              <a:t>m</a:t>
            </a:r>
            <a:r>
              <a:rPr lang="en-US" altLang="zh-CN" b="1" dirty="0">
                <a:solidFill>
                  <a:srgbClr val="FF7C77"/>
                </a:solidFill>
                <a:latin typeface="Consolas" charset="0"/>
              </a:rPr>
              <a:t>=message</a:t>
            </a:r>
            <a:endParaRPr lang="zh-CN" altLang="en-US" dirty="0"/>
          </a:p>
        </p:txBody>
      </p:sp>
      <p:sp>
        <p:nvSpPr>
          <p:cNvPr id="13" name="文本框 12">
            <a:extLst>
              <a:ext uri="{FF2B5EF4-FFF2-40B4-BE49-F238E27FC236}">
                <a16:creationId xmlns:a16="http://schemas.microsoft.com/office/drawing/2014/main" id="{C89AD707-96E5-7849-BADA-E2EE6F1A72A0}"/>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14" name="文本框 13">
            <a:extLst>
              <a:ext uri="{FF2B5EF4-FFF2-40B4-BE49-F238E27FC236}">
                <a16:creationId xmlns:a16="http://schemas.microsoft.com/office/drawing/2014/main" id="{F635E01B-5937-B342-9415-BECA2B500ABE}"/>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1418089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线连接符 13"/>
          <p:cNvCxnSpPr/>
          <p:nvPr/>
        </p:nvCxnSpPr>
        <p:spPr>
          <a:xfrm>
            <a:off x="4446216" y="1057300"/>
            <a:ext cx="0" cy="38164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1763688" y="1057300"/>
            <a:ext cx="0" cy="330859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06017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70274"/>
            <a:ext cx="2387192"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a:solidFill>
                  <a:srgbClr val="008E00"/>
                </a:solidFill>
                <a:latin typeface="Consolas" charset="0"/>
              </a:rPr>
              <a:t>k</a:t>
            </a:r>
            <a:r>
              <a:rPr lang="mr-IN" altLang="zh-CN" b="1" dirty="0">
                <a:latin typeface="Consolas" charset="0"/>
              </a:rPr>
              <a:t>, </a:t>
            </a:r>
            <a:r>
              <a:rPr lang="mr-IN" altLang="zh-CN" b="1" dirty="0">
                <a:solidFill>
                  <a:srgbClr val="FF7C77"/>
                </a:solidFill>
                <a:latin typeface="Consolas" charset="0"/>
              </a:rPr>
              <a:t>m</a:t>
            </a:r>
            <a:r>
              <a:rPr lang="mr-IN" altLang="zh-CN" b="1" dirty="0">
                <a:latin typeface="Consolas" charset="0"/>
              </a:rPr>
              <a:t>) == </a:t>
            </a:r>
            <a:r>
              <a:rPr lang="mr-IN" altLang="zh-CN" b="1" dirty="0">
                <a:solidFill>
                  <a:srgbClr val="9335FF"/>
                </a:solidFill>
                <a:latin typeface="Consolas" charset="0"/>
              </a:rPr>
              <a:t>h </a:t>
            </a:r>
            <a:r>
              <a:rPr lang="en-US" altLang="zh-CN" b="1" dirty="0">
                <a:latin typeface="Consolas" charset="0"/>
              </a:rPr>
              <a:t>?</a:t>
            </a:r>
            <a:r>
              <a:rPr lang="mr-IN" altLang="zh-CN" b="1" dirty="0">
                <a:latin typeface="Consolas" charset="0"/>
              </a:rPr>
              <a:t> </a:t>
            </a:r>
            <a:endParaRPr lang="mr-IN" altLang="zh-CN" dirty="0">
              <a:effectLst/>
            </a:endParaRPr>
          </a:p>
        </p:txBody>
      </p:sp>
      <p:cxnSp>
        <p:nvCxnSpPr>
          <p:cNvPr id="13" name="直线箭头连接符 12"/>
          <p:cNvCxnSpPr/>
          <p:nvPr/>
        </p:nvCxnSpPr>
        <p:spPr>
          <a:xfrm>
            <a:off x="4572000" y="4009628"/>
            <a:ext cx="25922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25577" y="481236"/>
            <a:ext cx="724878" cy="507831"/>
          </a:xfrm>
          <a:prstGeom prst="rect">
            <a:avLst/>
          </a:prstGeom>
        </p:spPr>
        <p:txBody>
          <a:bodyPr wrap="none">
            <a:spAutoFit/>
          </a:bodyPr>
          <a:lstStyle/>
          <a:p>
            <a:pPr algn="ctr"/>
            <a:r>
              <a:rPr kumimoji="1" lang="en-US" altLang="zh-CN" sz="2700" b="1" dirty="0">
                <a:solidFill>
                  <a:schemeClr val="accent1"/>
                </a:solidFill>
                <a:latin typeface="等线" panose="02010600030101010101" pitchFamily="2" charset="-122"/>
                <a:ea typeface="楷体"/>
                <a:cs typeface="Myriad Pro Light SemiCond"/>
              </a:rPr>
              <a:t>Eve</a:t>
            </a:r>
            <a:endParaRPr lang="en-US" altLang="zh-CN" dirty="0">
              <a:solidFill>
                <a:schemeClr val="accent1"/>
              </a:solidFill>
              <a:effectLst/>
            </a:endParaRPr>
          </a:p>
        </p:txBody>
      </p:sp>
      <p:sp>
        <p:nvSpPr>
          <p:cNvPr id="17" name="矩形 16"/>
          <p:cNvSpPr/>
          <p:nvPr/>
        </p:nvSpPr>
        <p:spPr>
          <a:xfrm>
            <a:off x="5371724" y="3755712"/>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cxnSp>
        <p:nvCxnSpPr>
          <p:cNvPr id="20" name="直线箭头连接符 19"/>
          <p:cNvCxnSpPr/>
          <p:nvPr/>
        </p:nvCxnSpPr>
        <p:spPr>
          <a:xfrm>
            <a:off x="4572000" y="4619809"/>
            <a:ext cx="25922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371724" y="4365893"/>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6" name="矩形 5"/>
          <p:cNvSpPr/>
          <p:nvPr/>
        </p:nvSpPr>
        <p:spPr>
          <a:xfrm>
            <a:off x="323528" y="4226410"/>
            <a:ext cx="8136904" cy="1200329"/>
          </a:xfrm>
          <a:prstGeom prst="rect">
            <a:avLst/>
          </a:prstGeom>
        </p:spPr>
        <p:txBody>
          <a:bodyPr wrap="square">
            <a:spAutoFit/>
          </a:bodyPr>
          <a:lstStyle/>
          <a:p>
            <a:pPr>
              <a:lnSpc>
                <a:spcPct val="150000"/>
              </a:lnSpc>
            </a:pPr>
            <a:r>
              <a:rPr lang="en-US" altLang="zh-CN" sz="2800" b="1" dirty="0">
                <a:latin typeface="Helvetica" charset="0"/>
              </a:rPr>
              <a:t>Problem: </a:t>
            </a:r>
            <a:r>
              <a:rPr lang="en-US" altLang="zh-CN" sz="2800" dirty="0">
                <a:latin typeface="Helvetica" charset="0"/>
              </a:rPr>
              <a:t>replay attacks</a:t>
            </a:r>
            <a:br>
              <a:rPr lang="en-US" altLang="zh-CN" sz="2800" dirty="0">
                <a:latin typeface="Helvetica" charset="0"/>
              </a:rPr>
            </a:br>
            <a:r>
              <a:rPr lang="en-US" altLang="zh-CN" sz="2000" dirty="0">
                <a:latin typeface="Helvetica" charset="0"/>
              </a:rPr>
              <a:t>(adversary could intercept a message, re-send it at a later time) </a:t>
            </a:r>
            <a:endParaRPr lang="en-US" altLang="zh-CN" sz="2000" dirty="0">
              <a:effectLst/>
            </a:endParaRPr>
          </a:p>
        </p:txBody>
      </p:sp>
      <p:sp>
        <p:nvSpPr>
          <p:cNvPr id="22" name="文本框 21">
            <a:extLst>
              <a:ext uri="{FF2B5EF4-FFF2-40B4-BE49-F238E27FC236}">
                <a16:creationId xmlns:a16="http://schemas.microsoft.com/office/drawing/2014/main" id="{3F08ABBA-3615-394A-B36F-B8A23FF1C7EA}"/>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23" name="文本框 22">
            <a:extLst>
              <a:ext uri="{FF2B5EF4-FFF2-40B4-BE49-F238E27FC236}">
                <a16:creationId xmlns:a16="http://schemas.microsoft.com/office/drawing/2014/main" id="{E69EA28F-055E-444D-8FF4-A102EB3597C3}"/>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15182872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816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820003"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57500"/>
            <a:ext cx="3147015"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 </a:t>
            </a:r>
            <a:r>
              <a:rPr lang="mr-IN" altLang="zh-CN" b="1" dirty="0" err="1">
                <a:solidFill>
                  <a:srgbClr val="9335FF"/>
                </a:solidFill>
                <a:latin typeface="Consolas" charset="0"/>
              </a:rPr>
              <a:t>h</a:t>
            </a:r>
            <a:r>
              <a:rPr lang="mr-IN" altLang="zh-CN" b="1" dirty="0">
                <a:solidFill>
                  <a:srgbClr val="9335FF"/>
                </a:solidFill>
                <a:latin typeface="Consolas" charset="0"/>
              </a:rPr>
              <a:t> </a:t>
            </a:r>
            <a:r>
              <a:rPr lang="en-US" altLang="zh-CN" b="1" dirty="0">
                <a:latin typeface="Consolas" charset="0"/>
              </a:rPr>
              <a:t>?</a:t>
            </a:r>
            <a:r>
              <a:rPr lang="mr-IN" altLang="zh-CN" b="1" dirty="0">
                <a:latin typeface="Consolas" charset="0"/>
              </a:rPr>
              <a:t> </a:t>
            </a:r>
            <a:endParaRPr lang="mr-IN" altLang="zh-CN" dirty="0">
              <a:effectLst/>
            </a:endParaRPr>
          </a:p>
        </p:txBody>
      </p:sp>
      <p:sp>
        <p:nvSpPr>
          <p:cNvPr id="13" name="文本框 12">
            <a:extLst>
              <a:ext uri="{FF2B5EF4-FFF2-40B4-BE49-F238E27FC236}">
                <a16:creationId xmlns:a16="http://schemas.microsoft.com/office/drawing/2014/main" id="{F4FE1374-D669-D745-8DF8-B25C601D9753}"/>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14" name="文本框 13">
            <a:extLst>
              <a:ext uri="{FF2B5EF4-FFF2-40B4-BE49-F238E27FC236}">
                <a16:creationId xmlns:a16="http://schemas.microsoft.com/office/drawing/2014/main" id="{C67676A2-9FF0-C141-B57C-819F7ECA3218}"/>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22432373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23832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820003"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57500"/>
            <a:ext cx="3092513" cy="888577"/>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 </a:t>
            </a:r>
            <a:r>
              <a:rPr lang="mr-IN" altLang="zh-CN" b="1" dirty="0" err="1">
                <a:solidFill>
                  <a:srgbClr val="9335FF"/>
                </a:solidFill>
                <a:latin typeface="Consolas" charset="0"/>
              </a:rPr>
              <a:t>h</a:t>
            </a:r>
            <a:r>
              <a:rPr lang="mr-IN" altLang="zh-CN" b="1" dirty="0">
                <a:solidFill>
                  <a:srgbClr val="9335FF"/>
                </a:solidFill>
                <a:latin typeface="Consolas" charset="0"/>
              </a:rPr>
              <a:t> </a:t>
            </a:r>
            <a:r>
              <a:rPr lang="en-US" altLang="zh-CN" b="1" dirty="0">
                <a:latin typeface="Consolas" charset="0"/>
              </a:rPr>
              <a:t>?</a:t>
            </a:r>
            <a:r>
              <a:rPr lang="mr-IN" altLang="zh-CN" b="1" dirty="0">
                <a:latin typeface="Consolas" charset="0"/>
              </a:rPr>
              <a:t> </a:t>
            </a:r>
            <a:endParaRPr lang="mr-IN" altLang="zh-CN" dirty="0">
              <a:effectLst/>
            </a:endParaRPr>
          </a:p>
        </p:txBody>
      </p:sp>
      <p:cxnSp>
        <p:nvCxnSpPr>
          <p:cNvPr id="13" name="直线连接符 12"/>
          <p:cNvCxnSpPr/>
          <p:nvPr/>
        </p:nvCxnSpPr>
        <p:spPr>
          <a:xfrm>
            <a:off x="4446216" y="1057300"/>
            <a:ext cx="0" cy="38164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125577" y="481236"/>
            <a:ext cx="724878" cy="507831"/>
          </a:xfrm>
          <a:prstGeom prst="rect">
            <a:avLst/>
          </a:prstGeom>
        </p:spPr>
        <p:txBody>
          <a:bodyPr wrap="none">
            <a:spAutoFit/>
          </a:bodyPr>
          <a:lstStyle/>
          <a:p>
            <a:pPr algn="ctr"/>
            <a:r>
              <a:rPr kumimoji="1" lang="en-US" altLang="zh-CN" sz="2700" b="1" dirty="0">
                <a:solidFill>
                  <a:schemeClr val="accent1"/>
                </a:solidFill>
                <a:latin typeface="等线" panose="02010600030101010101" pitchFamily="2" charset="-122"/>
                <a:ea typeface="楷体"/>
                <a:cs typeface="Myriad Pro Light SemiCond"/>
              </a:rPr>
              <a:t>Eve</a:t>
            </a:r>
            <a:endParaRPr lang="en-US" altLang="zh-CN" dirty="0">
              <a:solidFill>
                <a:schemeClr val="accent1"/>
              </a:solidFill>
              <a:effectLst/>
            </a:endParaRPr>
          </a:p>
        </p:txBody>
      </p:sp>
      <p:cxnSp>
        <p:nvCxnSpPr>
          <p:cNvPr id="15" name="直线箭头连接符 14"/>
          <p:cNvCxnSpPr/>
          <p:nvPr/>
        </p:nvCxnSpPr>
        <p:spPr>
          <a:xfrm flipH="1">
            <a:off x="1835698" y="3529322"/>
            <a:ext cx="2520278" cy="638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742803" y="3272999"/>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6" name="矩形 5"/>
          <p:cNvSpPr/>
          <p:nvPr/>
        </p:nvSpPr>
        <p:spPr>
          <a:xfrm>
            <a:off x="467544" y="4369668"/>
            <a:ext cx="8280920" cy="1021626"/>
          </a:xfrm>
          <a:prstGeom prst="rect">
            <a:avLst/>
          </a:prstGeom>
        </p:spPr>
        <p:txBody>
          <a:bodyPr wrap="square">
            <a:spAutoFit/>
          </a:bodyPr>
          <a:lstStyle/>
          <a:p>
            <a:pPr>
              <a:lnSpc>
                <a:spcPct val="150000"/>
              </a:lnSpc>
            </a:pPr>
            <a:r>
              <a:rPr lang="en-US" altLang="zh-CN" sz="2400" b="1" dirty="0">
                <a:latin typeface="Helvetica" charset="0"/>
              </a:rPr>
              <a:t>problem: </a:t>
            </a:r>
            <a:r>
              <a:rPr lang="en-US" altLang="zh-CN" sz="2400" dirty="0">
                <a:latin typeface="Helvetica" charset="0"/>
              </a:rPr>
              <a:t>reflection attacks</a:t>
            </a:r>
            <a:br>
              <a:rPr lang="en-US" altLang="zh-CN" sz="2400" dirty="0">
                <a:latin typeface="Helvetica" charset="0"/>
              </a:rPr>
            </a:br>
            <a:r>
              <a:rPr lang="en-US" altLang="zh-CN" dirty="0">
                <a:latin typeface="Helvetica" charset="0"/>
              </a:rPr>
              <a:t>(adversary could intercept a message, re-send it later</a:t>
            </a:r>
            <a:r>
              <a:rPr lang="zh-CN" altLang="en-US" dirty="0">
                <a:latin typeface="Helvetica" charset="0"/>
              </a:rPr>
              <a:t> </a:t>
            </a:r>
            <a:r>
              <a:rPr lang="en-US" altLang="zh-CN" dirty="0">
                <a:latin typeface="Helvetica" charset="0"/>
              </a:rPr>
              <a:t>in the opposite direction) </a:t>
            </a:r>
          </a:p>
        </p:txBody>
      </p:sp>
      <p:sp>
        <p:nvSpPr>
          <p:cNvPr id="20" name="文本框 19">
            <a:extLst>
              <a:ext uri="{FF2B5EF4-FFF2-40B4-BE49-F238E27FC236}">
                <a16:creationId xmlns:a16="http://schemas.microsoft.com/office/drawing/2014/main" id="{17A92FBF-5F97-BB4F-B4BD-FB973090844C}"/>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21" name="文本框 20">
            <a:extLst>
              <a:ext uri="{FF2B5EF4-FFF2-40B4-BE49-F238E27FC236}">
                <a16:creationId xmlns:a16="http://schemas.microsoft.com/office/drawing/2014/main" id="{89216DF5-0DF4-6E45-8A8A-D39A15044575}"/>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22" name="文本框 21">
            <a:extLst>
              <a:ext uri="{FF2B5EF4-FFF2-40B4-BE49-F238E27FC236}">
                <a16:creationId xmlns:a16="http://schemas.microsoft.com/office/drawing/2014/main" id="{E89AE720-56B3-E142-B52C-2471EAF83651}"/>
              </a:ext>
            </a:extLst>
          </p:cNvPr>
          <p:cNvSpPr txBox="1"/>
          <p:nvPr/>
        </p:nvSpPr>
        <p:spPr>
          <a:xfrm>
            <a:off x="2348060" y="3807628"/>
            <a:ext cx="1513785" cy="523220"/>
          </a:xfrm>
          <a:prstGeom prst="rect">
            <a:avLst/>
          </a:prstGeom>
          <a:noFill/>
        </p:spPr>
        <p:txBody>
          <a:bodyPr wrap="square">
            <a:spAutoFit/>
          </a:bodyPr>
          <a:lstStyle/>
          <a:p>
            <a:pPr algn="ctr"/>
            <a:r>
              <a:rPr lang="en-US" altLang="zh-CN" sz="1400" dirty="0">
                <a:latin typeface="Consolas" charset="0"/>
              </a:rPr>
              <a:t>if</a:t>
            </a:r>
            <a:r>
              <a:rPr lang="zh-CN" altLang="en-US" sz="1400" dirty="0">
                <a:latin typeface="Consolas" charset="0"/>
              </a:rPr>
              <a:t> </a:t>
            </a:r>
            <a:r>
              <a:rPr lang="en-US" altLang="zh-CN" sz="1400" dirty="0">
                <a:latin typeface="Consolas" charset="0"/>
              </a:rPr>
              <a:t>reuse</a:t>
            </a:r>
            <a:r>
              <a:rPr lang="zh-CN" altLang="en-US" sz="1400" dirty="0">
                <a:latin typeface="Consolas" charset="0"/>
              </a:rPr>
              <a:t> </a:t>
            </a:r>
            <a:r>
              <a:rPr lang="en-US" altLang="zh-CN" sz="1400" dirty="0">
                <a:latin typeface="Consolas" charset="0"/>
              </a:rPr>
              <a:t>seq</a:t>
            </a:r>
            <a:br>
              <a:rPr lang="en-US" altLang="zh-CN" sz="1400" dirty="0">
                <a:latin typeface="Consolas" charset="0"/>
              </a:rPr>
            </a:br>
            <a:r>
              <a:rPr lang="en-US" altLang="zh-CN" sz="1400" dirty="0">
                <a:latin typeface="Consolas" charset="0"/>
              </a:rPr>
              <a:t>(e.g.,</a:t>
            </a:r>
            <a:r>
              <a:rPr lang="zh-CN" altLang="en-US" sz="1400" dirty="0">
                <a:latin typeface="Consolas" charset="0"/>
              </a:rPr>
              <a:t> </a:t>
            </a:r>
            <a:r>
              <a:rPr lang="en-US" altLang="zh-CN" sz="1400" dirty="0">
                <a:latin typeface="Consolas" charset="0"/>
              </a:rPr>
              <a:t>date)</a:t>
            </a:r>
            <a:endParaRPr lang="zh-CN" altLang="en-US" sz="1400" dirty="0"/>
          </a:p>
        </p:txBody>
      </p:sp>
    </p:spTree>
    <p:extLst>
      <p:ext uri="{BB962C8B-B14F-4D97-AF65-F5344CB8AC3E}">
        <p14:creationId xmlns:p14="http://schemas.microsoft.com/office/powerpoint/2010/main" val="2271562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49216" y="773043"/>
            <a:ext cx="13828" cy="474875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333445"/>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913284"/>
            <a:ext cx="0" cy="388843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265212"/>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251520" y="913284"/>
            <a:ext cx="315983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a</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en-US" altLang="zh-CN" b="1" baseline="-25000" dirty="0">
                <a:solidFill>
                  <a:srgbClr val="9335FF"/>
                </a:solidFill>
                <a:latin typeface="Consolas" charset="0"/>
              </a:rPr>
              <a:t>a</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1849388"/>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1561356"/>
            <a:ext cx="925253"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a</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r>
              <a:rPr lang="en-US" altLang="zh-CN" b="1" baseline="-25000" dirty="0">
                <a:solidFill>
                  <a:srgbClr val="9335FF"/>
                </a:solidFill>
                <a:latin typeface="Consolas" charset="0"/>
              </a:rPr>
              <a:t>a</a:t>
            </a:r>
            <a:endParaRPr lang="mr-IN" altLang="zh-CN" baseline="-25000" dirty="0">
              <a:effectLst/>
            </a:endParaRPr>
          </a:p>
        </p:txBody>
      </p:sp>
      <p:sp>
        <p:nvSpPr>
          <p:cNvPr id="19" name="矩形 18"/>
          <p:cNvSpPr/>
          <p:nvPr/>
        </p:nvSpPr>
        <p:spPr>
          <a:xfrm>
            <a:off x="5724128" y="2065412"/>
            <a:ext cx="3251211"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en-US" altLang="zh-CN" b="1" baseline="-25000" dirty="0">
                <a:solidFill>
                  <a:srgbClr val="008E4F"/>
                </a:solidFill>
                <a:latin typeface="Consolas" charset="0"/>
              </a:rPr>
              <a:t>a</a:t>
            </a:r>
            <a:r>
              <a:rPr lang="mr-IN" altLang="zh-CN" b="1" dirty="0">
                <a:latin typeface="Consolas" charset="0"/>
              </a:rPr>
              <a:t>, </a:t>
            </a:r>
            <a:r>
              <a:rPr lang="mr-IN" altLang="zh-CN" b="1" dirty="0" err="1">
                <a:solidFill>
                  <a:srgbClr val="0093FF"/>
                </a:solidFill>
                <a:latin typeface="Consolas" charset="0"/>
              </a:rPr>
              <a:t>c</a:t>
            </a:r>
            <a:r>
              <a:rPr lang="en-US" altLang="zh-CN" b="1" baseline="-25000" dirty="0">
                <a:solidFill>
                  <a:srgbClr val="0093FF"/>
                </a:solidFill>
                <a:latin typeface="Consolas" charset="0"/>
              </a:rPr>
              <a:t>a</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en-US" altLang="zh-CN" b="1" baseline="-25000" dirty="0">
                <a:solidFill>
                  <a:srgbClr val="008E00"/>
                </a:solidFill>
                <a:latin typeface="Consolas" charset="0"/>
              </a:rPr>
              <a:t>a</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latin typeface="Consolas" charset="0"/>
              </a:rPr>
              <a:t>) == </a:t>
            </a:r>
            <a:r>
              <a:rPr lang="mr-IN" altLang="zh-CN" b="1" dirty="0" err="1">
                <a:solidFill>
                  <a:srgbClr val="9335FF"/>
                </a:solidFill>
                <a:latin typeface="Consolas" charset="0"/>
              </a:rPr>
              <a:t>h</a:t>
            </a:r>
            <a:r>
              <a:rPr lang="en-US" altLang="zh-CN" b="1" baseline="-25000" dirty="0">
                <a:solidFill>
                  <a:srgbClr val="9335FF"/>
                </a:solidFill>
                <a:latin typeface="Consolas" charset="0"/>
              </a:rPr>
              <a:t>a</a:t>
            </a:r>
            <a:r>
              <a:rPr lang="mr-IN" altLang="zh-CN" b="1" dirty="0">
                <a:solidFill>
                  <a:srgbClr val="9335FF"/>
                </a:solidFill>
                <a:latin typeface="Consolas" charset="0"/>
              </a:rPr>
              <a:t> </a:t>
            </a:r>
            <a:r>
              <a:rPr lang="mr-IN" altLang="zh-CN" b="1" dirty="0">
                <a:latin typeface="Consolas" charset="0"/>
              </a:rPr>
              <a:t>? </a:t>
            </a:r>
            <a:endParaRPr lang="mr-IN" altLang="zh-CN" dirty="0">
              <a:effectLst/>
            </a:endParaRPr>
          </a:p>
        </p:txBody>
      </p:sp>
      <p:sp>
        <p:nvSpPr>
          <p:cNvPr id="13" name="矩形 12"/>
          <p:cNvSpPr/>
          <p:nvPr/>
        </p:nvSpPr>
        <p:spPr>
          <a:xfrm>
            <a:off x="251520" y="4238426"/>
            <a:ext cx="3251211"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en-US" altLang="zh-CN" b="1" baseline="-25000" dirty="0">
                <a:solidFill>
                  <a:srgbClr val="008E4F"/>
                </a:solidFill>
                <a:latin typeface="Consolas" charset="0"/>
              </a:rPr>
              <a:t>b</a:t>
            </a:r>
            <a:r>
              <a:rPr lang="mr-IN" altLang="zh-CN" b="1" dirty="0">
                <a:latin typeface="Consolas" charset="0"/>
              </a:rPr>
              <a:t>, </a:t>
            </a:r>
            <a:r>
              <a:rPr lang="mr-IN" altLang="zh-CN" b="1" dirty="0" err="1">
                <a:solidFill>
                  <a:srgbClr val="0093FF"/>
                </a:solidFill>
                <a:latin typeface="Consolas" charset="0"/>
              </a:rPr>
              <a:t>c</a:t>
            </a:r>
            <a:r>
              <a:rPr lang="en-US" altLang="zh-CN" b="1" baseline="-25000" dirty="0">
                <a:solidFill>
                  <a:srgbClr val="0093FF"/>
                </a:solidFill>
                <a:latin typeface="Consolas" charset="0"/>
              </a:rPr>
              <a:t>b</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en-US" altLang="zh-CN" b="1" baseline="-25000" dirty="0">
                <a:solidFill>
                  <a:srgbClr val="008E00"/>
                </a:solidFill>
                <a:latin typeface="Consolas" charset="0"/>
              </a:rPr>
              <a:t>b</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latin typeface="Consolas" charset="0"/>
              </a:rPr>
              <a:t>) == </a:t>
            </a:r>
            <a:r>
              <a:rPr lang="mr-IN" altLang="zh-CN" b="1" dirty="0" err="1">
                <a:solidFill>
                  <a:srgbClr val="9335FF"/>
                </a:solidFill>
                <a:latin typeface="Consolas" charset="0"/>
              </a:rPr>
              <a:t>h</a:t>
            </a:r>
            <a:r>
              <a:rPr lang="en-US" altLang="zh-CN" b="1" baseline="-25000" dirty="0">
                <a:solidFill>
                  <a:srgbClr val="9335FF"/>
                </a:solidFill>
                <a:latin typeface="Consolas" charset="0"/>
              </a:rPr>
              <a:t>b</a:t>
            </a:r>
            <a:r>
              <a:rPr lang="mr-IN" altLang="zh-CN" b="1" dirty="0">
                <a:solidFill>
                  <a:srgbClr val="9335FF"/>
                </a:solidFill>
                <a:latin typeface="Consolas" charset="0"/>
              </a:rPr>
              <a:t> </a:t>
            </a:r>
            <a:r>
              <a:rPr lang="mr-IN" altLang="zh-CN" b="1" dirty="0">
                <a:latin typeface="Consolas" charset="0"/>
              </a:rPr>
              <a:t>? </a:t>
            </a:r>
            <a:endParaRPr lang="mr-IN" altLang="zh-CN" dirty="0">
              <a:effectLst/>
            </a:endParaRPr>
          </a:p>
        </p:txBody>
      </p:sp>
      <p:sp>
        <p:nvSpPr>
          <p:cNvPr id="14" name="矩形 13"/>
          <p:cNvSpPr/>
          <p:nvPr/>
        </p:nvSpPr>
        <p:spPr>
          <a:xfrm>
            <a:off x="5724128" y="3345007"/>
            <a:ext cx="324479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b</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en-US" altLang="zh-CN" b="1" baseline="-25000" dirty="0">
                <a:solidFill>
                  <a:srgbClr val="4C8E00"/>
                </a:solidFill>
                <a:latin typeface="Consolas" charset="0"/>
              </a:rPr>
              <a:t>b</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en-US" altLang="zh-CN" b="1" baseline="-25000" dirty="0">
                <a:solidFill>
                  <a:srgbClr val="9335FF"/>
                </a:solidFill>
                <a:latin typeface="Consolas" charset="0"/>
              </a:rPr>
              <a:t>b</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en-US" altLang="zh-CN" b="1" baseline="-25000" dirty="0">
                <a:solidFill>
                  <a:srgbClr val="4C8E00"/>
                </a:solidFill>
                <a:latin typeface="Consolas" charset="0"/>
              </a:rPr>
              <a:t>b</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latin typeface="Consolas" charset="0"/>
              </a:rPr>
              <a:t>) </a:t>
            </a:r>
            <a:endParaRPr lang="mr-IN" altLang="zh-CN" dirty="0">
              <a:effectLst/>
            </a:endParaRPr>
          </a:p>
        </p:txBody>
      </p:sp>
      <p:cxnSp>
        <p:nvCxnSpPr>
          <p:cNvPr id="15" name="直线箭头连接符 14"/>
          <p:cNvCxnSpPr/>
          <p:nvPr/>
        </p:nvCxnSpPr>
        <p:spPr>
          <a:xfrm flipH="1">
            <a:off x="1877126" y="4336570"/>
            <a:ext cx="5287162" cy="3309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49869" y="4077861"/>
            <a:ext cx="925253"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b</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r>
              <a:rPr lang="en-US" altLang="zh-CN" b="1" baseline="-25000" dirty="0">
                <a:solidFill>
                  <a:srgbClr val="9335FF"/>
                </a:solidFill>
                <a:latin typeface="Consolas" charset="0"/>
              </a:rPr>
              <a:t>b</a:t>
            </a:r>
            <a:endParaRPr lang="mr-IN" altLang="zh-CN" baseline="-25000" dirty="0">
              <a:effectLst/>
            </a:endParaRPr>
          </a:p>
        </p:txBody>
      </p:sp>
      <p:sp>
        <p:nvSpPr>
          <p:cNvPr id="20" name="文本框 19">
            <a:extLst>
              <a:ext uri="{FF2B5EF4-FFF2-40B4-BE49-F238E27FC236}">
                <a16:creationId xmlns:a16="http://schemas.microsoft.com/office/drawing/2014/main" id="{380CE0C0-BC70-2141-A4A2-13EA2D8CAC98}"/>
              </a:ext>
            </a:extLst>
          </p:cNvPr>
          <p:cNvSpPr txBox="1"/>
          <p:nvPr/>
        </p:nvSpPr>
        <p:spPr>
          <a:xfrm>
            <a:off x="1031873" y="50205"/>
            <a:ext cx="1599132" cy="369332"/>
          </a:xfrm>
          <a:prstGeom prst="rect">
            <a:avLst/>
          </a:prstGeom>
          <a:noFill/>
        </p:spPr>
        <p:txBody>
          <a:bodyPr wrap="square">
            <a:spAutoFit/>
          </a:bodyPr>
          <a:lstStyle/>
          <a:p>
            <a:pPr algn="ctr"/>
            <a:r>
              <a:rPr lang="en-US" altLang="zh-CN" dirty="0">
                <a:solidFill>
                  <a:srgbClr val="4C8E00"/>
                </a:solidFill>
                <a:latin typeface="Consolas" charset="0"/>
              </a:rPr>
              <a:t>has</a:t>
            </a:r>
            <a:r>
              <a:rPr lang="zh-CN" altLang="en-US" b="1" dirty="0">
                <a:solidFill>
                  <a:srgbClr val="4C8E00"/>
                </a:solidFill>
                <a:latin typeface="Consolas" charset="0"/>
              </a:rPr>
              <a:t> </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zh-CN" altLang="en-US" b="1" baseline="-25000" dirty="0">
                <a:solidFill>
                  <a:srgbClr val="4C8E00"/>
                </a:solidFill>
                <a:latin typeface="Consolas" charset="0"/>
              </a:rPr>
              <a:t> </a:t>
            </a:r>
            <a:r>
              <a:rPr lang="en-US" altLang="zh-CN" b="1" dirty="0">
                <a:solidFill>
                  <a:srgbClr val="4C8E00"/>
                </a:solidFill>
                <a:latin typeface="Consolas" charset="0"/>
              </a:rPr>
              <a:t>&amp; </a:t>
            </a:r>
            <a:r>
              <a:rPr lang="mr-IN" altLang="zh-CN" b="1" dirty="0" err="1">
                <a:solidFill>
                  <a:srgbClr val="4C8E00"/>
                </a:solidFill>
                <a:latin typeface="Consolas" charset="0"/>
              </a:rPr>
              <a:t>k</a:t>
            </a:r>
            <a:r>
              <a:rPr lang="en-US" altLang="zh-CN" b="1" baseline="-25000" dirty="0">
                <a:solidFill>
                  <a:srgbClr val="4C8E00"/>
                </a:solidFill>
                <a:latin typeface="Consolas" charset="0"/>
              </a:rPr>
              <a:t>b </a:t>
            </a:r>
            <a:endParaRPr lang="zh-CN" altLang="en-US" b="1" dirty="0">
              <a:solidFill>
                <a:srgbClr val="4C8E00"/>
              </a:solidFill>
              <a:latin typeface="Consolas" charset="0"/>
            </a:endParaRPr>
          </a:p>
        </p:txBody>
      </p:sp>
      <p:sp>
        <p:nvSpPr>
          <p:cNvPr id="22" name="文本框 21">
            <a:extLst>
              <a:ext uri="{FF2B5EF4-FFF2-40B4-BE49-F238E27FC236}">
                <a16:creationId xmlns:a16="http://schemas.microsoft.com/office/drawing/2014/main" id="{D27ECAB5-43C5-2E4D-A4AD-953D11F51117}"/>
              </a:ext>
            </a:extLst>
          </p:cNvPr>
          <p:cNvSpPr txBox="1"/>
          <p:nvPr/>
        </p:nvSpPr>
        <p:spPr>
          <a:xfrm>
            <a:off x="6436730" y="12313"/>
            <a:ext cx="1599132" cy="369332"/>
          </a:xfrm>
          <a:prstGeom prst="rect">
            <a:avLst/>
          </a:prstGeom>
          <a:noFill/>
        </p:spPr>
        <p:txBody>
          <a:bodyPr wrap="square">
            <a:spAutoFit/>
          </a:bodyPr>
          <a:lstStyle/>
          <a:p>
            <a:pPr algn="ctr"/>
            <a:r>
              <a:rPr lang="en-US" altLang="zh-CN" dirty="0">
                <a:solidFill>
                  <a:srgbClr val="4C8E00"/>
                </a:solidFill>
                <a:latin typeface="Consolas" charset="0"/>
              </a:rPr>
              <a:t>has</a:t>
            </a:r>
            <a:r>
              <a:rPr lang="zh-CN" altLang="en-US" b="1" dirty="0">
                <a:solidFill>
                  <a:srgbClr val="4C8E00"/>
                </a:solidFill>
                <a:latin typeface="Consolas" charset="0"/>
              </a:rPr>
              <a:t> </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zh-CN" altLang="en-US" b="1" baseline="-25000" dirty="0">
                <a:solidFill>
                  <a:srgbClr val="4C8E00"/>
                </a:solidFill>
                <a:latin typeface="Consolas" charset="0"/>
              </a:rPr>
              <a:t> </a:t>
            </a:r>
            <a:r>
              <a:rPr lang="en-US" altLang="zh-CN" b="1" dirty="0">
                <a:solidFill>
                  <a:srgbClr val="4C8E00"/>
                </a:solidFill>
                <a:latin typeface="Consolas" charset="0"/>
              </a:rPr>
              <a:t>&amp; </a:t>
            </a:r>
            <a:r>
              <a:rPr lang="mr-IN" altLang="zh-CN" b="1" dirty="0" err="1">
                <a:solidFill>
                  <a:srgbClr val="4C8E00"/>
                </a:solidFill>
                <a:latin typeface="Consolas" charset="0"/>
              </a:rPr>
              <a:t>k</a:t>
            </a:r>
            <a:r>
              <a:rPr lang="en-US" altLang="zh-CN" b="1" baseline="-25000" dirty="0">
                <a:solidFill>
                  <a:srgbClr val="4C8E00"/>
                </a:solidFill>
                <a:latin typeface="Consolas" charset="0"/>
              </a:rPr>
              <a:t>b </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26424950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59632" y="265212"/>
            <a:ext cx="6624736" cy="4686528"/>
          </a:xfrm>
          <a:prstGeom prst="rect">
            <a:avLst/>
          </a:prstGeom>
        </p:spPr>
      </p:pic>
      <p:sp>
        <p:nvSpPr>
          <p:cNvPr id="2" name="文本框 1">
            <a:extLst>
              <a:ext uri="{FF2B5EF4-FFF2-40B4-BE49-F238E27FC236}">
                <a16:creationId xmlns:a16="http://schemas.microsoft.com/office/drawing/2014/main" id="{031C44DA-4EE8-874E-867A-F3E919F28C35}"/>
              </a:ext>
            </a:extLst>
          </p:cNvPr>
          <p:cNvSpPr txBox="1"/>
          <p:nvPr/>
        </p:nvSpPr>
        <p:spPr>
          <a:xfrm>
            <a:off x="1403648" y="5161756"/>
            <a:ext cx="6840760" cy="369332"/>
          </a:xfrm>
          <a:prstGeom prst="rect">
            <a:avLst/>
          </a:prstGeom>
          <a:noFill/>
          <a:ln>
            <a:solidFill>
              <a:schemeClr val="accent1"/>
            </a:solidFill>
          </a:ln>
        </p:spPr>
        <p:txBody>
          <a:bodyPr wrap="square" rtlCol="0">
            <a:spAutoFit/>
          </a:bodyPr>
          <a:lstStyle/>
          <a:p>
            <a:pPr algn="ctr"/>
            <a:r>
              <a:rPr kumimoji="1" lang="en-US" altLang="zh-CN" dirty="0">
                <a:latin typeface="Arial" panose="020B0604020202020204" pitchFamily="34" charset="0"/>
                <a:cs typeface="Arial" panose="020B0604020202020204" pitchFamily="34" charset="0"/>
              </a:rPr>
              <a:t>(</a:t>
            </a:r>
            <a:r>
              <a:rPr kumimoji="1" lang="en-US" altLang="zh-CN" dirty="0" err="1">
                <a:latin typeface="Arial" panose="020B0604020202020204" pitchFamily="34" charset="0"/>
                <a:cs typeface="Arial" panose="020B0604020202020204" pitchFamily="34" charset="0"/>
              </a:rPr>
              <a:t>g</a:t>
            </a:r>
            <a:r>
              <a:rPr kumimoji="1" lang="en-US" altLang="zh-CN" baseline="30000" dirty="0" err="1">
                <a:latin typeface="Arial" panose="020B0604020202020204" pitchFamily="34" charset="0"/>
                <a:cs typeface="Arial" panose="020B0604020202020204" pitchFamily="34" charset="0"/>
              </a:rPr>
              <a:t>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en-US" altLang="zh-CN" baseline="30000" dirty="0">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g</a:t>
            </a:r>
            <a:r>
              <a:rPr kumimoji="1" lang="en-US" altLang="zh-CN" baseline="30000" dirty="0">
                <a:highlight>
                  <a:srgbClr val="FFFF00"/>
                </a:highlight>
                <a:latin typeface="Arial" panose="020B0604020202020204" pitchFamily="34" charset="0"/>
                <a:cs typeface="Arial" panose="020B0604020202020204" pitchFamily="34" charset="0"/>
              </a:rPr>
              <a:t>ab</a:t>
            </a:r>
            <a:r>
              <a:rPr kumimoji="1" lang="zh-CN" altLang="en-US" dirty="0">
                <a:highlight>
                  <a:srgbClr val="FFFF00"/>
                </a:highlight>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mod</a:t>
            </a:r>
            <a:r>
              <a:rPr kumimoji="1" lang="zh-CN" altLang="en-US" dirty="0">
                <a:highlight>
                  <a:srgbClr val="FFFF00"/>
                </a:highlight>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en-US" altLang="zh-CN" dirty="0" err="1">
                <a:latin typeface="Arial" panose="020B0604020202020204" pitchFamily="34" charset="0"/>
                <a:cs typeface="Arial" panose="020B0604020202020204" pitchFamily="34" charset="0"/>
              </a:rPr>
              <a:t>g</a:t>
            </a:r>
            <a:r>
              <a:rPr kumimoji="1" lang="en-US" altLang="zh-CN" baseline="30000" dirty="0" err="1">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en-US" altLang="zh-CN" baseline="30000" dirty="0">
                <a:latin typeface="Arial" panose="020B0604020202020204" pitchFamily="34" charset="0"/>
                <a:cs typeface="Arial" panose="020B0604020202020204" pitchFamily="34" charset="0"/>
              </a:rPr>
              <a:t>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endParaRPr kumimoji="1"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F33E66C-B18B-424D-B534-790BCCAD0F13}"/>
              </a:ext>
            </a:extLst>
          </p:cNvPr>
          <p:cNvSpPr txBox="1"/>
          <p:nvPr/>
        </p:nvSpPr>
        <p:spPr>
          <a:xfrm>
            <a:off x="270588" y="3073524"/>
            <a:ext cx="4661452" cy="646331"/>
          </a:xfrm>
          <a:prstGeom prst="rect">
            <a:avLst/>
          </a:prstGeom>
          <a:noFill/>
        </p:spPr>
        <p:txBody>
          <a:bodyPr wrap="square">
            <a:spAutoFit/>
          </a:bodyPr>
          <a:lstStyle/>
          <a:p>
            <a:r>
              <a:rPr kumimoji="1" lang="en-US" altLang="zh-CN" dirty="0">
                <a:solidFill>
                  <a:schemeClr val="accent1"/>
                </a:solidFill>
              </a:rPr>
              <a:t>Diffie-Hellman</a:t>
            </a:r>
          </a:p>
          <a:p>
            <a:r>
              <a:rPr kumimoji="1" lang="en-US" altLang="zh-CN" dirty="0">
                <a:solidFill>
                  <a:schemeClr val="accent1"/>
                </a:solidFill>
              </a:rPr>
              <a:t>Key Exchange</a:t>
            </a:r>
            <a:endParaRPr lang="zh-CN" altLang="en-US" dirty="0">
              <a:solidFill>
                <a:schemeClr val="accent1"/>
              </a:solidFill>
            </a:endParaRPr>
          </a:p>
        </p:txBody>
      </p:sp>
      <p:sp>
        <p:nvSpPr>
          <p:cNvPr id="6" name="矩形 5">
            <a:extLst>
              <a:ext uri="{FF2B5EF4-FFF2-40B4-BE49-F238E27FC236}">
                <a16:creationId xmlns:a16="http://schemas.microsoft.com/office/drawing/2014/main" id="{92E0182E-02E8-8F49-912D-A8D4DE877516}"/>
              </a:ext>
            </a:extLst>
          </p:cNvPr>
          <p:cNvSpPr/>
          <p:nvPr/>
        </p:nvSpPr>
        <p:spPr>
          <a:xfrm>
            <a:off x="162576" y="1921396"/>
            <a:ext cx="8873920" cy="3030344"/>
          </a:xfrm>
          <a:prstGeom prst="rect">
            <a:avLst/>
          </a:pr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60482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87624" y="985292"/>
            <a:ext cx="6480720" cy="4634340"/>
          </a:xfrm>
          <a:prstGeom prst="rect">
            <a:avLst/>
          </a:prstGeom>
        </p:spPr>
      </p:pic>
      <p:sp>
        <p:nvSpPr>
          <p:cNvPr id="6" name="标题 1"/>
          <p:cNvSpPr>
            <a:spLocks noGrp="1"/>
          </p:cNvSpPr>
          <p:nvPr>
            <p:ph type="title"/>
          </p:nvPr>
        </p:nvSpPr>
        <p:spPr>
          <a:xfrm>
            <a:off x="457200" y="228866"/>
            <a:ext cx="8229600" cy="952500"/>
          </a:xfrm>
        </p:spPr>
        <p:txBody>
          <a:bodyPr/>
          <a:lstStyle/>
          <a:p>
            <a:r>
              <a:rPr kumimoji="1" lang="en-US" altLang="zh-CN" dirty="0"/>
              <a:t>Diffie-Hellman Key Exchange</a:t>
            </a:r>
            <a:r>
              <a:rPr kumimoji="1" lang="zh-CN" altLang="en-US" dirty="0"/>
              <a:t> </a:t>
            </a:r>
            <a:r>
              <a:rPr kumimoji="1" lang="en-US" altLang="zh-CN" dirty="0"/>
              <a:t>&amp;</a:t>
            </a:r>
            <a:r>
              <a:rPr kumimoji="1" lang="zh-CN" altLang="en-US" dirty="0"/>
              <a:t> </a:t>
            </a:r>
            <a:r>
              <a:rPr kumimoji="1" lang="en-US" altLang="zh-CN" dirty="0"/>
              <a:t>Man-in-the-Middle</a:t>
            </a:r>
            <a:endParaRPr kumimoji="1" lang="zh-CN" altLang="en-US" dirty="0"/>
          </a:p>
        </p:txBody>
      </p:sp>
    </p:spTree>
    <p:extLst>
      <p:ext uri="{BB962C8B-B14F-4D97-AF65-F5344CB8AC3E}">
        <p14:creationId xmlns:p14="http://schemas.microsoft.com/office/powerpoint/2010/main" val="2968434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90" t="-158" r="-190" b="14656"/>
          <a:stretch/>
        </p:blipFill>
        <p:spPr>
          <a:xfrm>
            <a:off x="1056401" y="1201316"/>
            <a:ext cx="6742273" cy="4112075"/>
          </a:xfrm>
          <a:prstGeom prst="rect">
            <a:avLst/>
          </a:prstGeom>
        </p:spPr>
      </p:pic>
      <p:sp>
        <p:nvSpPr>
          <p:cNvPr id="3" name="标题 1"/>
          <p:cNvSpPr>
            <a:spLocks noGrp="1"/>
          </p:cNvSpPr>
          <p:nvPr>
            <p:ph type="title"/>
          </p:nvPr>
        </p:nvSpPr>
        <p:spPr>
          <a:xfrm>
            <a:off x="457200" y="228866"/>
            <a:ext cx="8229600" cy="952500"/>
          </a:xfrm>
        </p:spPr>
        <p:txBody>
          <a:bodyPr/>
          <a:lstStyle/>
          <a:p>
            <a:r>
              <a:rPr kumimoji="1" lang="en-US" altLang="zh-CN" dirty="0"/>
              <a:t>RSA</a:t>
            </a:r>
            <a:r>
              <a:rPr kumimoji="1" lang="zh-CN" altLang="en-US" dirty="0"/>
              <a:t> </a:t>
            </a:r>
            <a:r>
              <a:rPr kumimoji="1" lang="en-US" altLang="zh-CN" dirty="0"/>
              <a:t>Algorithm</a:t>
            </a:r>
            <a:endParaRPr kumimoji="1" lang="zh-CN" altLang="en-US" dirty="0"/>
          </a:p>
        </p:txBody>
      </p:sp>
    </p:spTree>
    <p:extLst>
      <p:ext uri="{BB962C8B-B14F-4D97-AF65-F5344CB8AC3E}">
        <p14:creationId xmlns:p14="http://schemas.microsoft.com/office/powerpoint/2010/main" val="6383627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Distribution</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1. Alice remembers the key she used last time</a:t>
            </a:r>
            <a:endParaRPr kumimoji="1" lang="zh-CN" altLang="en-US" sz="2000" dirty="0"/>
          </a:p>
          <a:p>
            <a:pPr lvl="1"/>
            <a:r>
              <a:rPr kumimoji="1" lang="en-US" altLang="zh-CN" sz="1800" dirty="0"/>
              <a:t>Easy to implement</a:t>
            </a:r>
            <a:endParaRPr kumimoji="1" lang="zh-CN" altLang="en-US" sz="1800" dirty="0"/>
          </a:p>
          <a:p>
            <a:pPr lvl="1"/>
            <a:r>
              <a:rPr kumimoji="1" lang="en-US" altLang="zh-CN" sz="1800" dirty="0"/>
              <a:t>Effective against subsequent</a:t>
            </a:r>
            <a:r>
              <a:rPr kumimoji="1" lang="zh-CN" altLang="en-US" sz="1800" dirty="0"/>
              <a:t> </a:t>
            </a:r>
            <a:r>
              <a:rPr kumimoji="1" lang="en-US" altLang="zh-CN" sz="1800" dirty="0"/>
              <a:t>man-in-the-middle attacks      </a:t>
            </a:r>
            <a:endParaRPr kumimoji="1" lang="zh-CN" altLang="en-US" sz="1800" dirty="0"/>
          </a:p>
          <a:p>
            <a:pPr lvl="1"/>
            <a:r>
              <a:rPr kumimoji="1" lang="en-US" altLang="zh-CN" sz="1800" dirty="0"/>
              <a:t>Doesn't protect against MITM attacks the first time around</a:t>
            </a:r>
            <a:endParaRPr kumimoji="1" lang="zh-CN" altLang="en-US" sz="1800" dirty="0"/>
          </a:p>
          <a:p>
            <a:pPr lvl="1"/>
            <a:r>
              <a:rPr kumimoji="1" lang="en-US" altLang="zh-CN" sz="1800" dirty="0"/>
              <a:t>Doesn't allow parties to change keys   </a:t>
            </a:r>
            <a:endParaRPr kumimoji="1" lang="zh-CN" altLang="en-US" sz="1800" dirty="0"/>
          </a:p>
          <a:p>
            <a:r>
              <a:rPr kumimoji="1" lang="en-US" altLang="zh-CN" sz="2000" dirty="0"/>
              <a:t>2. Consult some authority that knows everyone's public key </a:t>
            </a:r>
            <a:endParaRPr kumimoji="1" lang="zh-CN" altLang="en-US" sz="2000" dirty="0"/>
          </a:p>
          <a:p>
            <a:pPr lvl="1"/>
            <a:r>
              <a:rPr kumimoji="1" lang="en-US" altLang="zh-CN" sz="1800" dirty="0"/>
              <a:t>Does not scale (client asks for a PK for every new</a:t>
            </a:r>
            <a:r>
              <a:rPr kumimoji="1" lang="zh-CN" altLang="en-US" sz="1800" dirty="0"/>
              <a:t> </a:t>
            </a:r>
            <a:r>
              <a:rPr kumimoji="1" lang="en-US" altLang="zh-CN" sz="1800" dirty="0"/>
              <a:t>name)      </a:t>
            </a:r>
            <a:endParaRPr kumimoji="1" lang="zh-CN" altLang="en-US" sz="1800" dirty="0"/>
          </a:p>
          <a:p>
            <a:pPr lvl="1"/>
            <a:r>
              <a:rPr kumimoji="1" lang="en-US" altLang="zh-CN" sz="1800" dirty="0"/>
              <a:t>Alice needs server's public key beforehand   </a:t>
            </a:r>
            <a:endParaRPr kumimoji="1" lang="zh-CN" altLang="en-US" sz="1800" dirty="0"/>
          </a:p>
        </p:txBody>
      </p:sp>
    </p:spTree>
    <p:extLst>
      <p:ext uri="{BB962C8B-B14F-4D97-AF65-F5344CB8AC3E}">
        <p14:creationId xmlns:p14="http://schemas.microsoft.com/office/powerpoint/2010/main" val="2445588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9" y="0"/>
            <a:ext cx="7638861" cy="5715000"/>
          </a:xfrm>
          <a:prstGeom prst="rect">
            <a:avLst/>
          </a:prstGeom>
        </p:spPr>
      </p:pic>
    </p:spTree>
    <p:extLst>
      <p:ext uri="{BB962C8B-B14F-4D97-AF65-F5344CB8AC3E}">
        <p14:creationId xmlns:p14="http://schemas.microsoft.com/office/powerpoint/2010/main" val="3536509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Distribution</a:t>
            </a:r>
            <a:endParaRPr kumimoji="1" lang="zh-CN" altLang="en-US" dirty="0"/>
          </a:p>
        </p:txBody>
      </p:sp>
      <p:sp>
        <p:nvSpPr>
          <p:cNvPr id="3" name="内容占位符 2"/>
          <p:cNvSpPr>
            <a:spLocks noGrp="1"/>
          </p:cNvSpPr>
          <p:nvPr>
            <p:ph idx="1"/>
          </p:nvPr>
        </p:nvSpPr>
        <p:spPr/>
        <p:txBody>
          <a:bodyPr>
            <a:noAutofit/>
          </a:bodyPr>
          <a:lstStyle/>
          <a:p>
            <a:r>
              <a:rPr kumimoji="1" lang="en-US" altLang="zh-CN" sz="2400" dirty="0"/>
              <a:t>3. Authority, but pre-compute responses </a:t>
            </a:r>
            <a:endParaRPr kumimoji="1" lang="zh-CN" altLang="en-US" sz="2400" dirty="0"/>
          </a:p>
          <a:p>
            <a:pPr lvl="1"/>
            <a:r>
              <a:rPr kumimoji="1" lang="en-US" altLang="zh-CN" sz="2000" dirty="0"/>
              <a:t>Authority creates signed</a:t>
            </a:r>
            <a:r>
              <a:rPr kumimoji="1" lang="zh-CN" altLang="en-US" sz="2000" dirty="0"/>
              <a:t> </a:t>
            </a:r>
            <a:r>
              <a:rPr kumimoji="1" lang="en-US" altLang="zh-CN" sz="2000" dirty="0"/>
              <a:t>messages: {Bob, </a:t>
            </a:r>
            <a:r>
              <a:rPr kumimoji="1" lang="en-US" altLang="zh-CN" sz="2000" dirty="0" err="1"/>
              <a:t>PK_bob</a:t>
            </a:r>
            <a:r>
              <a:rPr kumimoji="1" lang="en-US" altLang="zh-CN" sz="2000" dirty="0"/>
              <a:t>}_{</a:t>
            </a:r>
            <a:r>
              <a:rPr kumimoji="1" lang="en-US" altLang="zh-CN" sz="2000" dirty="0" err="1"/>
              <a:t>SK_as</a:t>
            </a:r>
            <a:r>
              <a:rPr kumimoji="1" lang="en-US" altLang="zh-CN" sz="2000" dirty="0"/>
              <a:t>}</a:t>
            </a:r>
            <a:endParaRPr kumimoji="1" lang="zh-CN" altLang="en-US" sz="2000" dirty="0"/>
          </a:p>
          <a:p>
            <a:pPr lvl="1"/>
            <a:r>
              <a:rPr kumimoji="1" lang="en-US" altLang="zh-CN" sz="2000" dirty="0"/>
              <a:t>Anyone can verify the</a:t>
            </a:r>
            <a:r>
              <a:rPr kumimoji="1" lang="zh-CN" altLang="en-US" sz="2000" dirty="0"/>
              <a:t> </a:t>
            </a:r>
            <a:r>
              <a:rPr kumimoji="1" lang="en-US" altLang="zh-CN" sz="2000" dirty="0"/>
              <a:t>authority signed this message, given </a:t>
            </a:r>
            <a:r>
              <a:rPr kumimoji="1" lang="en-US" altLang="zh-CN" sz="2000" dirty="0" err="1"/>
              <a:t>PK_as</a:t>
            </a:r>
            <a:endParaRPr kumimoji="1" lang="zh-CN" altLang="en-US" sz="2000" dirty="0"/>
          </a:p>
          <a:p>
            <a:pPr lvl="1"/>
            <a:r>
              <a:rPr kumimoji="1" lang="en-US" altLang="zh-CN" sz="2000" dirty="0"/>
              <a:t>When Alice wants to</a:t>
            </a:r>
            <a:r>
              <a:rPr kumimoji="1" lang="zh-CN" altLang="en-US" sz="2000" dirty="0"/>
              <a:t> </a:t>
            </a:r>
            <a:r>
              <a:rPr kumimoji="1" lang="en-US" altLang="zh-CN" sz="2000" dirty="0"/>
              <a:t>talk to Bob, she needs a signed message from the authority, but</a:t>
            </a:r>
            <a:r>
              <a:rPr kumimoji="1" lang="zh-CN" altLang="en-US" sz="2000" dirty="0"/>
              <a:t> </a:t>
            </a:r>
            <a:r>
              <a:rPr kumimoji="1" lang="en-US" altLang="zh-CN" sz="2000" dirty="0"/>
              <a:t>it doesn't matter where this message comes from as long as the</a:t>
            </a:r>
            <a:r>
              <a:rPr kumimoji="1" lang="zh-CN" altLang="en-US" sz="2000" dirty="0"/>
              <a:t> </a:t>
            </a:r>
            <a:r>
              <a:rPr kumimoji="1" lang="en-US" altLang="zh-CN" sz="2000" dirty="0"/>
              <a:t>signature checks out</a:t>
            </a:r>
            <a:endParaRPr kumimoji="1" lang="zh-CN" altLang="en-US" sz="2000" dirty="0"/>
          </a:p>
          <a:p>
            <a:pPr lvl="2"/>
            <a:r>
              <a:rPr kumimoji="1" lang="en-US" altLang="zh-CN" sz="1800" dirty="0"/>
              <a:t>I.e., Alice could retrieve the message</a:t>
            </a:r>
            <a:r>
              <a:rPr kumimoji="1" lang="zh-CN" altLang="en-US" sz="1800" dirty="0"/>
              <a:t> </a:t>
            </a:r>
            <a:r>
              <a:rPr kumimoji="1" lang="en-US" altLang="zh-CN" sz="1800" dirty="0"/>
              <a:t>from a different server</a:t>
            </a:r>
            <a:endParaRPr kumimoji="1" lang="zh-CN" altLang="en-US" sz="1800" dirty="0"/>
          </a:p>
          <a:p>
            <a:pPr lvl="1"/>
            <a:r>
              <a:rPr kumimoji="1" lang="en-US" altLang="zh-CN" sz="2000" dirty="0"/>
              <a:t>This signed message is a </a:t>
            </a:r>
            <a:r>
              <a:rPr kumimoji="1" lang="en-US" altLang="zh-CN" sz="2000" b="1" dirty="0">
                <a:solidFill>
                  <a:schemeClr val="accent1"/>
                </a:solidFill>
              </a:rPr>
              <a:t>certificate</a:t>
            </a:r>
            <a:r>
              <a:rPr kumimoji="1" lang="en-US" altLang="zh-CN" sz="2000" b="1" dirty="0">
                <a:solidFill>
                  <a:schemeClr val="accent2"/>
                </a:solidFill>
              </a:rPr>
              <a:t>      </a:t>
            </a:r>
            <a:endParaRPr kumimoji="1" lang="zh-CN" altLang="en-US" sz="2000" b="1" dirty="0">
              <a:solidFill>
                <a:schemeClr val="accent2"/>
              </a:solidFill>
            </a:endParaRPr>
          </a:p>
          <a:p>
            <a:pPr lvl="1"/>
            <a:r>
              <a:rPr kumimoji="1" lang="en-US" altLang="zh-CN" sz="2000" dirty="0"/>
              <a:t>More scalable</a:t>
            </a:r>
            <a:endParaRPr kumimoji="1" lang="zh-CN" altLang="en-US" sz="2000" dirty="0"/>
          </a:p>
        </p:txBody>
      </p:sp>
    </p:spTree>
    <p:extLst>
      <p:ext uri="{BB962C8B-B14F-4D97-AF65-F5344CB8AC3E}">
        <p14:creationId xmlns:p14="http://schemas.microsoft.com/office/powerpoint/2010/main" val="40920734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2E24E-3C60-C841-8C67-21AC9DF3F57B}"/>
              </a:ext>
            </a:extLst>
          </p:cNvPr>
          <p:cNvSpPr>
            <a:spLocks noGrp="1"/>
          </p:cNvSpPr>
          <p:nvPr>
            <p:ph type="title"/>
          </p:nvPr>
        </p:nvSpPr>
        <p:spPr/>
        <p:txBody>
          <a:bodyPr/>
          <a:lstStyle/>
          <a:p>
            <a:r>
              <a:rPr kumimoji="1" lang="en-US" altLang="zh-CN" dirty="0"/>
              <a:t>Review:</a:t>
            </a:r>
            <a:r>
              <a:rPr kumimoji="1" lang="zh-CN" altLang="en-US" dirty="0"/>
              <a:t> </a:t>
            </a:r>
            <a:r>
              <a:rPr kumimoji="1" lang="en-US" altLang="zh-CN" dirty="0"/>
              <a:t>Two</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Encryption</a:t>
            </a:r>
            <a:endParaRPr kumimoji="1" lang="zh-CN" altLang="en-US" dirty="0"/>
          </a:p>
        </p:txBody>
      </p:sp>
      <p:sp>
        <p:nvSpPr>
          <p:cNvPr id="3" name="内容占位符 2">
            <a:extLst>
              <a:ext uri="{FF2B5EF4-FFF2-40B4-BE49-F238E27FC236}">
                <a16:creationId xmlns:a16="http://schemas.microsoft.com/office/drawing/2014/main" id="{1A75D8BC-7DFC-8B4F-AEC9-E7B6CFBF266D}"/>
              </a:ext>
            </a:extLst>
          </p:cNvPr>
          <p:cNvSpPr>
            <a:spLocks noGrp="1"/>
          </p:cNvSpPr>
          <p:nvPr>
            <p:ph idx="1"/>
          </p:nvPr>
        </p:nvSpPr>
        <p:spPr/>
        <p:txBody>
          <a:bodyPr>
            <a:normAutofit/>
          </a:bodyPr>
          <a:lstStyle/>
          <a:p>
            <a:r>
              <a:rPr kumimoji="1" lang="en" altLang="zh-CN" dirty="0"/>
              <a:t>Symmetric key encryption</a:t>
            </a:r>
          </a:p>
          <a:p>
            <a:pPr lvl="1"/>
            <a:r>
              <a:rPr kumimoji="1" lang="en" altLang="zh-CN" dirty="0"/>
              <a:t>Single key (symmetric) is shared between parties, kept secret from everyone else</a:t>
            </a:r>
          </a:p>
          <a:p>
            <a:pPr lvl="1"/>
            <a:r>
              <a:rPr kumimoji="1" lang="en" altLang="zh-CN" dirty="0"/>
              <a:t>Ciphertext = (M)^K </a:t>
            </a:r>
          </a:p>
          <a:p>
            <a:r>
              <a:rPr kumimoji="1" lang="en-US" altLang="zh-CN" dirty="0"/>
              <a:t>As</a:t>
            </a:r>
            <a:r>
              <a:rPr kumimoji="1" lang="en" altLang="zh-CN" dirty="0" err="1"/>
              <a:t>ymmetric</a:t>
            </a:r>
            <a:r>
              <a:rPr kumimoji="1" lang="en" altLang="zh-CN" dirty="0"/>
              <a:t> key encryption</a:t>
            </a:r>
          </a:p>
          <a:p>
            <a:pPr lvl="1"/>
            <a:r>
              <a:rPr kumimoji="1" lang="en" altLang="zh-CN" dirty="0"/>
              <a:t>Keys come in pairs, public and private</a:t>
            </a:r>
          </a:p>
          <a:p>
            <a:pPr lvl="1"/>
            <a:r>
              <a:rPr kumimoji="1" lang="en" altLang="zh-CN" dirty="0"/>
              <a:t>Secret: (M)^K-public</a:t>
            </a:r>
          </a:p>
          <a:p>
            <a:pPr lvl="1"/>
            <a:r>
              <a:rPr kumimoji="1" lang="en" altLang="zh-CN" dirty="0"/>
              <a:t>Authentic: (M)^K-private</a:t>
            </a:r>
            <a:endParaRPr kumimoji="1" lang="zh-CN" altLang="en-US" dirty="0"/>
          </a:p>
        </p:txBody>
      </p:sp>
    </p:spTree>
    <p:extLst>
      <p:ext uri="{BB962C8B-B14F-4D97-AF65-F5344CB8AC3E}">
        <p14:creationId xmlns:p14="http://schemas.microsoft.com/office/powerpoint/2010/main" val="3653203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Questions</a:t>
            </a:r>
            <a:r>
              <a:rPr kumimoji="1" lang="zh-CN" altLang="en-US" dirty="0"/>
              <a:t> </a:t>
            </a:r>
            <a:r>
              <a:rPr kumimoji="1" lang="en-US" altLang="zh-CN" dirty="0"/>
              <a:t>on</a:t>
            </a:r>
            <a:r>
              <a:rPr kumimoji="1" lang="zh-CN" altLang="en-US" dirty="0"/>
              <a:t> </a:t>
            </a:r>
            <a:r>
              <a:rPr kumimoji="1" lang="en-US" altLang="zh-CN" dirty="0"/>
              <a:t>Certificate Authorities</a:t>
            </a:r>
            <a:endParaRPr kumimoji="1" lang="zh-CN" altLang="en-US" dirty="0"/>
          </a:p>
        </p:txBody>
      </p:sp>
      <p:sp>
        <p:nvSpPr>
          <p:cNvPr id="3" name="内容占位符 2"/>
          <p:cNvSpPr>
            <a:spLocks noGrp="1"/>
          </p:cNvSpPr>
          <p:nvPr>
            <p:ph idx="1"/>
          </p:nvPr>
        </p:nvSpPr>
        <p:spPr>
          <a:xfrm>
            <a:off x="457200" y="1333500"/>
            <a:ext cx="8229600" cy="4260303"/>
          </a:xfrm>
        </p:spPr>
        <p:txBody>
          <a:bodyPr>
            <a:noAutofit/>
          </a:bodyPr>
          <a:lstStyle/>
          <a:p>
            <a:pPr>
              <a:lnSpc>
                <a:spcPct val="100000"/>
              </a:lnSpc>
            </a:pPr>
            <a:r>
              <a:rPr kumimoji="1" lang="en-US" altLang="zh-CN" sz="1800" b="1" dirty="0"/>
              <a:t>Who should run the certificate authority?</a:t>
            </a:r>
            <a:endParaRPr kumimoji="1" lang="zh-CN" altLang="en-US" sz="1800" b="1" dirty="0"/>
          </a:p>
          <a:p>
            <a:pPr>
              <a:lnSpc>
                <a:spcPct val="100000"/>
              </a:lnSpc>
            </a:pPr>
            <a:r>
              <a:rPr kumimoji="1" lang="en-US" altLang="zh-CN" sz="1800" b="1" dirty="0"/>
              <a:t>How does the browser get this list of CAs?       </a:t>
            </a:r>
            <a:endParaRPr kumimoji="1" lang="zh-CN" altLang="en-US" sz="1800" b="1" dirty="0"/>
          </a:p>
          <a:p>
            <a:pPr lvl="1">
              <a:lnSpc>
                <a:spcPct val="100000"/>
              </a:lnSpc>
            </a:pPr>
            <a:r>
              <a:rPr kumimoji="1" lang="en-US" altLang="zh-CN" sz="1600" dirty="0"/>
              <a:t>Generally they come with the browser     </a:t>
            </a:r>
            <a:endParaRPr kumimoji="1" lang="zh-CN" altLang="en-US" sz="1600" dirty="0"/>
          </a:p>
          <a:p>
            <a:pPr>
              <a:lnSpc>
                <a:spcPct val="100000"/>
              </a:lnSpc>
            </a:pPr>
            <a:r>
              <a:rPr kumimoji="1" lang="en-US" altLang="zh-CN" sz="1800" b="1" dirty="0"/>
              <a:t>How does the CA build its table of names &lt;-&gt; public keys?      </a:t>
            </a:r>
            <a:endParaRPr kumimoji="1" lang="zh-CN" altLang="en-US" sz="1800" b="1" dirty="0"/>
          </a:p>
          <a:p>
            <a:pPr lvl="1">
              <a:lnSpc>
                <a:spcPct val="100000"/>
              </a:lnSpc>
            </a:pPr>
            <a:r>
              <a:rPr kumimoji="1" lang="en-US" altLang="zh-CN" sz="1600" dirty="0"/>
              <a:t>Have to agree on how to name principals, and </a:t>
            </a:r>
            <a:endParaRPr kumimoji="1" lang="zh-CN" altLang="en-US" sz="1600" dirty="0"/>
          </a:p>
          <a:p>
            <a:pPr lvl="1">
              <a:lnSpc>
                <a:spcPct val="100000"/>
              </a:lnSpc>
            </a:pPr>
            <a:r>
              <a:rPr kumimoji="1" lang="en-US" altLang="zh-CN" sz="1600" dirty="0"/>
              <a:t>Need a mechanism</a:t>
            </a:r>
            <a:r>
              <a:rPr kumimoji="1" lang="zh-CN" altLang="en-US" sz="1600" dirty="0"/>
              <a:t> </a:t>
            </a:r>
            <a:r>
              <a:rPr kumimoji="1" lang="en-US" altLang="zh-CN" sz="1600" dirty="0"/>
              <a:t>to check that a key corresponds to a name    </a:t>
            </a:r>
            <a:endParaRPr kumimoji="1" lang="zh-CN" altLang="en-US" sz="1600" dirty="0"/>
          </a:p>
          <a:p>
            <a:pPr>
              <a:lnSpc>
                <a:spcPct val="100000"/>
              </a:lnSpc>
            </a:pPr>
            <a:r>
              <a:rPr kumimoji="1" lang="en-US" altLang="zh-CN" sz="1800" b="1" dirty="0"/>
              <a:t> What if a CA makes a mistake?       </a:t>
            </a:r>
            <a:endParaRPr kumimoji="1" lang="zh-CN" altLang="en-US" sz="1800" b="1" dirty="0"/>
          </a:p>
          <a:p>
            <a:pPr lvl="1">
              <a:lnSpc>
                <a:spcPct val="100000"/>
              </a:lnSpc>
            </a:pPr>
            <a:r>
              <a:rPr kumimoji="1" lang="en-US" altLang="zh-CN" sz="1600" dirty="0"/>
              <a:t>Need a way to revoke certificates:</a:t>
            </a:r>
            <a:r>
              <a:rPr kumimoji="1" lang="zh-CN" altLang="en-US" sz="1600" dirty="0"/>
              <a:t> </a:t>
            </a:r>
            <a:r>
              <a:rPr kumimoji="1" lang="en-US" altLang="zh-CN" sz="1600" dirty="0"/>
              <a:t>Expiration date? </a:t>
            </a:r>
            <a:r>
              <a:rPr kumimoji="1" lang="zh-CN" altLang="en-US" sz="1600" dirty="0"/>
              <a:t> </a:t>
            </a:r>
            <a:r>
              <a:rPr kumimoji="1" lang="en-US" altLang="zh-CN" sz="1600" dirty="0"/>
              <a:t>Not</a:t>
            </a:r>
            <a:r>
              <a:rPr kumimoji="1" lang="zh-CN" altLang="en-US" sz="1600" dirty="0"/>
              <a:t> </a:t>
            </a:r>
            <a:r>
              <a:rPr kumimoji="1" lang="en-US" altLang="zh-CN" sz="1600" dirty="0"/>
              <a:t>useful for immediate  problems      </a:t>
            </a:r>
            <a:endParaRPr kumimoji="1" lang="zh-CN" altLang="en-US" sz="1600" dirty="0"/>
          </a:p>
          <a:p>
            <a:pPr lvl="1">
              <a:lnSpc>
                <a:spcPct val="100000"/>
              </a:lnSpc>
            </a:pPr>
            <a:r>
              <a:rPr kumimoji="1" lang="en-US" altLang="zh-CN" sz="1600" dirty="0"/>
              <a:t>Publish certificate revocation list?  Works in theory, not as well in practice</a:t>
            </a:r>
            <a:endParaRPr kumimoji="1" lang="zh-CN" altLang="en-US" sz="1600" dirty="0"/>
          </a:p>
          <a:p>
            <a:pPr lvl="1">
              <a:lnSpc>
                <a:spcPct val="100000"/>
              </a:lnSpc>
            </a:pPr>
            <a:r>
              <a:rPr kumimoji="1" lang="en-US" altLang="zh-CN" sz="1600" dirty="0"/>
              <a:t>Query online server to check certificate freshness?  Not a</a:t>
            </a:r>
            <a:r>
              <a:rPr kumimoji="1" lang="zh-CN" altLang="en-US" sz="1600" dirty="0"/>
              <a:t> </a:t>
            </a:r>
            <a:r>
              <a:rPr kumimoji="1" lang="en-US" altLang="zh-CN" sz="1600" dirty="0"/>
              <a:t>bad idea   </a:t>
            </a:r>
            <a:endParaRPr kumimoji="1" lang="zh-CN" altLang="en-US" sz="1600" dirty="0"/>
          </a:p>
        </p:txBody>
      </p:sp>
    </p:spTree>
    <p:extLst>
      <p:ext uri="{BB962C8B-B14F-4D97-AF65-F5344CB8AC3E}">
        <p14:creationId xmlns:p14="http://schemas.microsoft.com/office/powerpoint/2010/main" val="4153597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82368" y="0"/>
            <a:ext cx="7979263" cy="5715000"/>
          </a:xfrm>
          <a:prstGeom prst="rect">
            <a:avLst/>
          </a:prstGeom>
        </p:spPr>
      </p:pic>
    </p:spTree>
    <p:extLst>
      <p:ext uri="{BB962C8B-B14F-4D97-AF65-F5344CB8AC3E}">
        <p14:creationId xmlns:p14="http://schemas.microsoft.com/office/powerpoint/2010/main" val="4220736309"/>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BE374B"/>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45845</TotalTime>
  <Words>3634</Words>
  <Application>Microsoft Macintosh PowerPoint</Application>
  <PresentationFormat>全屏显示(16:10)</PresentationFormat>
  <Paragraphs>554</Paragraphs>
  <Slides>93</Slides>
  <Notes>22</Notes>
  <HiddenSlides>1</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93</vt:i4>
      </vt:variant>
    </vt:vector>
  </HeadingPairs>
  <TitlesOfParts>
    <vt:vector size="103" baseType="lpstr">
      <vt:lpstr>等线</vt:lpstr>
      <vt:lpstr>等线</vt:lpstr>
      <vt:lpstr>宋体</vt:lpstr>
      <vt:lpstr>ＭＳ Ｐゴシック</vt:lpstr>
      <vt:lpstr>Arial</vt:lpstr>
      <vt:lpstr>Calibri</vt:lpstr>
      <vt:lpstr>Consolas</vt:lpstr>
      <vt:lpstr>Helvetica</vt:lpstr>
      <vt:lpstr>Wingdings</vt:lpstr>
      <vt:lpstr>1_Office 主题​​</vt:lpstr>
      <vt:lpstr>Control Flow Integrity &amp; Secure Data Flow</vt:lpstr>
      <vt:lpstr>Possible Execution of Memory</vt:lpstr>
      <vt:lpstr>Blind ROP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GOT &amp; PLT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Try It!</vt:lpstr>
      <vt:lpstr>Data Flow Protection</vt:lpstr>
      <vt:lpstr>Two Usages of Data Flow Tracking</vt:lpstr>
      <vt:lpstr>Ways an Attacker Can Steal Your Secrets</vt:lpstr>
      <vt:lpstr>Ways an Attacker Can Steal Your Secrets</vt:lpstr>
      <vt:lpstr>The "Data Residue" Problem</vt:lpstr>
      <vt:lpstr>Ways an Attacker Can Steal Your Secrets</vt:lpstr>
      <vt:lpstr>Ways an Attacker Can Steal Your Secrets</vt:lpstr>
      <vt:lpstr>Ways an Attacker Can Steal Your Secrets</vt:lpstr>
      <vt:lpstr>Taint Tracking</vt:lpstr>
      <vt:lpstr>Data Lifetime</vt:lpstr>
      <vt:lpstr>Tainting: Data Flow Tracking</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Dynamic Taint Analysis</vt:lpstr>
      <vt:lpstr>TaintDroid</vt:lpstr>
      <vt:lpstr>TaintDroid Data Flow</vt:lpstr>
      <vt:lpstr>Taint Propagation</vt:lpstr>
      <vt:lpstr>Defending Malicious Input</vt:lpstr>
      <vt:lpstr>Two Usages of Data Flow Tracking</vt:lpstr>
      <vt:lpstr>How does a Hacker Search a Bug?</vt:lpstr>
      <vt:lpstr>Step-1: List the Demuxers of FFmpeg</vt:lpstr>
      <vt:lpstr>Step-2: Identify the Input Data</vt:lpstr>
      <vt:lpstr>Step-3: Trace the Input Data</vt:lpstr>
      <vt:lpstr>PowerPoint 演示文稿</vt:lpstr>
      <vt:lpstr>Step-3: Trace the Input Data</vt:lpstr>
      <vt:lpstr>Step-3: Trace the Input Data</vt:lpstr>
      <vt:lpstr>Step-3: Trace the Input Data</vt:lpstr>
      <vt:lpstr>Step-3: Trace the Input Data</vt:lpstr>
      <vt:lpstr>Question</vt:lpstr>
      <vt:lpstr>TaintCheck: Basic Ideas</vt:lpstr>
      <vt:lpstr>Add Taint Checking code</vt:lpstr>
      <vt:lpstr>TaintCheck Detection Modules</vt:lpstr>
      <vt:lpstr>Performance Evaluation – CPU Bound Process</vt:lpstr>
      <vt:lpstr>Performance Overhead of Apache</vt:lpstr>
      <vt:lpstr>Secure Channel</vt:lpstr>
      <vt:lpstr>Encryption Properties</vt:lpstr>
      <vt:lpstr>PowerPoint 演示文稿</vt:lpstr>
      <vt:lpstr>PowerPoint 演示文稿</vt:lpstr>
      <vt:lpstr>PowerPoint 演示文稿</vt:lpstr>
      <vt:lpstr>PowerPoint 演示文稿</vt:lpstr>
      <vt:lpstr>PowerPoint 演示文稿</vt:lpstr>
      <vt:lpstr>PowerPoint 演示文稿</vt:lpstr>
      <vt:lpstr>Diffie-Hellman Key Exchange &amp; Man-in-the-Middle</vt:lpstr>
      <vt:lpstr>RSA Algorithm</vt:lpstr>
      <vt:lpstr>Public Key Distribution</vt:lpstr>
      <vt:lpstr>Public Key Distribution</vt:lpstr>
      <vt:lpstr>Review: Two Types of Encryption</vt:lpstr>
      <vt:lpstr>Questions on Certificate Authorities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Xia Yubin</cp:lastModifiedBy>
  <cp:revision>1638</cp:revision>
  <cp:lastPrinted>2020-03-02T13:38:09Z</cp:lastPrinted>
  <dcterms:created xsi:type="dcterms:W3CDTF">2017-11-24T09:35:45Z</dcterms:created>
  <dcterms:modified xsi:type="dcterms:W3CDTF">2024-12-30T23:43:35Z</dcterms:modified>
</cp:coreProperties>
</file>